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310" r:id="rId2"/>
    <p:sldId id="293" r:id="rId3"/>
    <p:sldId id="257" r:id="rId4"/>
    <p:sldId id="267" r:id="rId5"/>
    <p:sldId id="260" r:id="rId6"/>
    <p:sldId id="295" r:id="rId7"/>
    <p:sldId id="268" r:id="rId8"/>
    <p:sldId id="266" r:id="rId9"/>
    <p:sldId id="262" r:id="rId10"/>
    <p:sldId id="275" r:id="rId11"/>
    <p:sldId id="276" r:id="rId12"/>
    <p:sldId id="294" r:id="rId13"/>
    <p:sldId id="279" r:id="rId14"/>
    <p:sldId id="280" r:id="rId15"/>
    <p:sldId id="26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kemon Fire Red" panose="00000400000000000000" pitchFamily="2" charset="0"/>
      <p:regular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fessor Oak" id="{0D215C97-F0BB-1041-A9EA-9B3368955D40}">
          <p14:sldIdLst>
            <p14:sldId id="310"/>
            <p14:sldId id="293"/>
            <p14:sldId id="257"/>
            <p14:sldId id="267"/>
          </p14:sldIdLst>
        </p14:section>
        <p14:section name="Map" id="{74F0FEAB-D6DF-3F46-AFAD-4613D8F32981}">
          <p14:sldIdLst>
            <p14:sldId id="260"/>
            <p14:sldId id="295"/>
            <p14:sldId id="268"/>
            <p14:sldId id="266"/>
            <p14:sldId id="262"/>
          </p14:sldIdLst>
        </p14:section>
        <p14:section name="Cities" id="{1A5B66C6-2CD4-614F-AAC8-022FF3A62FCD}">
          <p14:sldIdLst>
            <p14:sldId id="275"/>
            <p14:sldId id="276"/>
            <p14:sldId id="294"/>
            <p14:sldId id="279"/>
            <p14:sldId id="280"/>
          </p14:sldIdLst>
        </p14:section>
        <p14:section name="Battle" id="{C2D8254C-8F97-F149-A041-40F7BD864803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0F0"/>
    <a:srgbClr val="FFFFFF"/>
    <a:srgbClr val="99FF66"/>
    <a:srgbClr val="2CBEA8"/>
    <a:srgbClr val="1038E0"/>
    <a:srgbClr val="70C8F8"/>
    <a:srgbClr val="4F4F57"/>
    <a:srgbClr val="888048"/>
    <a:srgbClr val="04D377"/>
    <a:srgbClr val="00F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7"/>
    <p:restoredTop sz="96966"/>
  </p:normalViewPr>
  <p:slideViewPr>
    <p:cSldViewPr snapToGrid="0">
      <p:cViewPr varScale="1">
        <p:scale>
          <a:sx n="81" d="100"/>
          <a:sy n="81" d="100"/>
        </p:scale>
        <p:origin x="845" y="62"/>
      </p:cViewPr>
      <p:guideLst>
        <p:guide orient="horz" pos="4320"/>
        <p:guide orient="horz"/>
        <p:guide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8:44.0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465 1239 24575,'1'-1'0,"0"-1"0,1 1 0,-1 0 0,0-1 0,0 1 0,1 0 0,-1 0 0,1 0 0,-1 0 0,1 0 0,-1 0 0,1 0 0,0 1 0,0-1 0,-1 1 0,1-1 0,0 1 0,0 0 0,2-1 0,1 0 0,29-8 0,-1 2 0,2 1 0,35-1 0,107 4 0,-111 3 0,1458 0 0,-644 2 0,1694-2 0,-169 0 0,-1184 46 0,-430 79 0,-761-119 0,23 4 0,1-2 0,0-3 0,69-2 0,1210-9 0,-771 8 0,-531-4 0,0 0 0,0-2 0,42-10 0,88-33 0,-96 26 0,99-19 0,291 2 0,-225 26 0,205-24 0,641-27 0,301 68 0,-1258-15 0,-26 0 0,601 3 0,-433 8 0,1129 40 0,-634 46 0,-388-36 0,10-15 0,-90-11 0,1512 211-598,-1318-176 569,4-40 1,634-27 575,-880 7-498,-240 0-49,63 0 15,88-10 0,-132 7-12,1-1 0,-1-1 1,1 0-1,-1-2 0,-1 0 0,0-1 1,0-1-1,26-16 0,-11 0-3,-26 18 0,0 1 0,1 0 0,0 1 0,0 0 0,1 0 0,-1 1 0,1 0 0,13-4 0,9 2 0,1 0 0,0 3 0,58-1 0,-49 4 0,190-5 0,1305-89-818,-1471 88 818,0-3 0,69-19 0,-96 17 0,0-2 0,-1-2 0,-1-1 0,55-34 0,12-6 344,24-17 130,-76 40-474,94-45 0,-113 65 0,0 1 0,0 1 0,1 1 0,58-8 0,118 1 0,244 10 0,-313 8 0,216 1 0,-430-1 0,-85 11 0,-85 22 0,146-19 0,-271 47 0,-25 4 0,-9-29 0,-527-33 0,596-7 0,-952 0 0,1496 3 0,65 0 0,114 0-164,117 0-651,131 2-151,2695 159-2261,-3017-127 3227,-156-8 0,-130-16 0,-29-10 0,0 0 0,0 1 0,0-1 0,0 0 0,1 0 0,-1 0 0,0 0 0,0 0 0,0 1 0,0-1 0,0 0 0,0 0 0,1 0 0,-1 0 0,0 1 0,0-1 0,0 0 0,0 0 0,0 0 0,0 1 0,0-1 0,0 0 0,0 0 0,0 0 0,0 1 0,0-1 0,0 0 0,0 0 0,0 1 0,0-1 0,0 0 0,0 0 0,0 0 0,0 0 0,-1 1 0,1-1 0,0 0 0,0 0 0,0 0 0,0 1 0,0-1 0,0 0 0,-1 0 0,1 0 0,0 0 0,0 0 0,0 0 0,0 1 0,-1-1 0,1 0 0,0 0 0,0 0 0,0 0 0,-1 0 0,1 0 0,0 0 0,0 0 0,0 0 0,-1 0 0,-14 5 0,0-1 0,0-1 0,-1 0 0,-16 0 0,-177 14 0,-117 2-163,-136 0-657,-187-4-163,-224-5 0,-229-3 0,-222-3 0,-190-3 0,-5464-4-3604,6257 3 5186,469-1-244,-149 2 157,577 10 1291,135 2-970,114 5-449,90 12 450,80 11 149,83 7 0,71 2-276,1694 51-865,-10-80-78,-2307-21 178,144-4-380,-383 1 339,-395 0 37,-1043-28-859,908-11-62,-101-13 69,-1110-118 162,28-69 1850,1479 182-253,169 18-493,175 41-330,0 0-1,0 0 1,0 0 0,0 0 0,0-1 0,0 0 0,0 1 0,-2-3 0,5 3-19,0 1 1,0 0-1,-1 0 1,1-1-1,0 1 1,0 0-1,0-1 1,0 1-1,0 0 1,0-1-1,0 1 1,0 0-1,0 0 1,0-1-1,0 1 1,0 0-1,0-1 1,0 1-1,0 0 1,0-1-1,1 1 1,-1 0-1,0 0 1,0-1-1,0 1 1,0 0-1,0-1 1,1 1-1,-1 0 0,0 0 1,0 0-1,1-1 1,-1 1-1,0 0 1,0 0-1,1 0 1,-1 0-1,0-1 1,0 1-1,1 0 1,-1 0-1,0 0 1,1 0-1,-1 0 1,0 0-1,1 0 1,-1 0-1,0 0 1,1 0-1,-1 0 1,22-5 18,0 2 0,0 0-1,27 1 1,190-3-22,118 6 0,118 2 0,140 0 0,155 1 0,159-2-158,114 0-478,3866 0 477,-4365-2 159,-187-1 0,-288 1 0,-5 0 0,124-14 0,-153 4 62,-34 9-53,0 1 0,0 0 0,-1-1 1,1 1-1,0-1 0,0 1 0,-1-1 0,1 1 1,0-1-1,-1 0 0,1 1 0,-1-1 1,1 0-1,-1 1 0,1-1 0,-1 0 0,1 0 1,-1 1-1,1-3 0,-1 3 5,0-1 0,0 0 0,0 0 0,0 0 0,-1 1 0,1-1 0,0 0 0,0 1 0,-1-1 0,1 0 0,0 1 0,-1-1 0,1 0 0,-1 1 0,1-1-1,-1 0 1,1 1 0,-1-1 0,1 1 0,-1-1 0,-1 0 0,-27-14 416,-20 1 209,-1 1 0,-1 2 0,-87-6-1,79 11-244,-1757-150 5060,1250 122-5325,-389-20-150,803 51 236,-243 27-1,-135 54 323,426-61-516,-26 4-21,-172 30 0,17 20 0,275-68 0,1 0 0,0 0 0,0 1 0,-16 9 0,25-12 0,-1-1 0,1 0 0,0 0 0,-1 0 0,1 1 0,0-1 0,-1 0 0,1 1 0,0-1 0,-1 0 0,1 1 0,0-1 0,0 0 0,-1 1 0,1-1 0,0 1 0,0-1 0,0 1 0,-1-1 0,1 0 0,0 1 0,0-1 0,0 1 0,0-1 0,0 1 0,0-1 0,0 1 0,0-1 0,0 0 0,0 1 0,0-1 0,1 1 0,-1-1 0,0 1 0,0-1 0,0 0 0,0 1 0,1-1 0,-1 1 0,0-1 0,0 0 0,1 1 0,-1-1 0,0 0 0,1 1 0,-1-1 0,0 0 0,1 0 0,-1 1 0,1-1 0,-1 0 0,0 0 0,1 0 0,-1 1 0,1-1 0,-1 0 0,1 0 0,-1 0 0,1 0 0,16 5 0,1 0 0,-1-2 0,1 0 0,0-1 0,31 0 0,-35-1 0,584 3 0,-372-6 0,-45 1-20,1955 8-1077,-1876 0 1097,-99 8 0,-151-14 0,-1 1 0,0 0 0,-1 0 0,1 1 0,16 6 0,-25-9 0,0 1 0,1-1 0,-1 0 0,0 0 0,1 0 0,-1 1 0,0-1 0,0 0 0,1 0 0,-1 0 0,0 1 0,0-1 0,1 0 0,-1 1 0,0-1 0,0 0 0,0 1 0,0-1 0,1 0 0,-1 1 0,0-1 0,0 0 0,0 1 0,0-1 0,0 0 0,0 1 0,0-1 0,0 1 0,0 0 0,-11 8 0,-10-2 0,0-1 0,0 0 0,0-2 0,-40 4 0,40-6 0,-2108 244-714,1321-172 714,-5-41 0,580-37 1076,169 8-806,-88 18-1,38-3-53,14-7-216,-156 42 0,200-34 0,41-9 0,14-3 0,3-7 0,0 0 0,0 1 0,0-1 0,0 0 0,0 0 0,0 0 0,0-1 0,0 1 0,1-1 0,-1 1 0,2 0 0,18 1 0,0 0 0,0-1 0,0-1 0,0-1 0,-1-1 0,25-5 0,322-61 0,-93 15 0,2527-283-5734,-1638 304 5353,2 34 75,-335 2 226,-783-7 679,0-2 1,-1-2 0,76-22-1,35-5 935,3 5-382,94-12 265,-236 38-1417,-1-1 0,0 0 0,0-2 0,0 0 0,-1 0 0,1-2 0,-2 0 0,1-1 0,-1-1 0,-1 0 0,0-1 0,15-14 0,-23 17 0,0 1 0,-1-1 0,0-1 0,-1 1 0,1-1 0,-2 0 0,1 0 0,-1 0 0,4-16 0,-6 19 0,-1 1 0,0-1 0,0 1 0,0 0 0,-1-1 0,1 0 0,-1 1 0,-1-1 0,1 1 0,-1-1 0,0 1 0,0 0 0,-1-1 0,1 1 0,-1 0 0,0 0 0,-1 0 0,1 0 0,-5-6 0,0 3 0,-1 0 0,0 1 0,0 0 0,0 0 0,-1 1 0,1 0 0,-2 1 0,1 0 0,0 0 0,-21-6 0,-9-1 0,-65-11 0,-435-39 0,460 56 0,-866-39 0,-10 42 0,794 10 0,135-4 0,-1 1 0,1 2 0,-47 15 0,37-3 0,36-18 0,-1 1 0,1-1 0,0 0 0,0 0 0,-1 1 0,1-1 0,0 0 0,0 0 0,-1 1 0,1-1 0,0 0 0,0 1 0,0-1 0,-1 0 0,1 1 0,0-1 0,0 1 0,0-1 0,0 0 0,0 1 0,0-1 0,0 0 0,0 1 0,0-1 0,0 1 0,0-1 0,0 0 0,0 1 0,0-1 0,0 0 0,0 1 0,1-1 0,-1 0 0,0 1 0,0-1 0,0 0 0,1 1 0,-1-1 0,0 0 0,0 1 0,1-1 0,-1 0 0,0 0 0,0 1 0,1-1 0,-1 0 0,0 0 0,1 0 0,-1 1 0,0-1 0,1 0 0,9 4 0,0 0 0,0-1 0,0-1 0,0 0 0,1 0 0,-1-1 0,1 0 0,15-1 0,2 2 0,618 7 0,-300-10 0,1103 75-878,-1361-66 878,675 77 0,-670-67 0,-85-12 0,-21-2 0,-30 1 0,-80-3 0,66-2 0,-157 0 0,-70-2 0,-2090-3-5031,2339 5 5031,69 0 0,470 1 0,813-4 0,-515-26 0,-792 29 5,46-4 48,1-1 0,65-16 0,-114 19 96,0 0-1,0 0 1,0-1 0,-1 0 0,1-1 0,-1 0 0,0 0 0,12-9 0,-17 11-34,1-1 1,0 0-1,-1 1 1,0-1 0,0 0-1,0 0 1,0-1 0,0 1-1,-1 0 1,1-1 0,-1 1-1,0 0 1,0-1-1,0 0 1,-1 1 0,1-1-1,-1 0 1,0 1 0,0-1-1,0-5 1,-26-127 1861,25 126-1977,-1 0 0,0-1 0,0 1 0,-1 0 0,0 1 0,-1-1 0,-5-9 0,5 12 0,0 1 0,-1 0 0,0 0 0,0 0 0,-1 0 0,0 1 0,0 0 0,0 0 0,0 1 0,-10-6 0,-26-13 0,-1 2 0,-1 2 0,-1 2 0,-52-13 0,-191-29 0,77 26 0,-233-4 0,425 37 0,0 0 0,0 2 0,0 0 0,0 1 0,1 1 0,-1 0 0,1 2 0,-23 9 0,13-5 0,-1-1 0,0-1 0,-39 5 0,-91 3 0,48-6 0,-380 20 0,-2-31 0,186-1 0,258 5 0,0 1 0,0 3 0,-77 21 0,27-7 0,-2-5 0,-139 5 0,-204-18 0,254-6 0,-378 3 0,517 1 0,0 2 0,0 3 0,1 1 0,-70 21 0,85-15 0,35-13 0,1 0 0,-1 0 0,0 0 0,0 0 0,0 0 0,1 0 0,-1 0 0,0 0 0,0 0 0,0 0 0,1 0 0,-1 0 0,0 0 0,0 0 0,0 0 0,0 0 0,1 1 0,-1-1 0,0 0 0,0 0 0,0 0 0,0 0 0,0 1 0,1-1 0,-1 0 0,0 0 0,0 0 0,0 0 0,0 1 0,0-1 0,0 0 0,0 0 0,0 0 0,0 1 0,0-1 0,0 0 0,0 0 0,0 0 0,0 1 0,0-1 0,0 0 0,0 0 0,0 1 0,0-1 0,0 0 0,0 0 0,0 0 0,0 1 0,0-1 0,0 0 0,0 0 0,-1 0 0,1 0 0,0 1 0,0-1 0,0 0 0,0 0 0,0 0 0,-1 0 0,1 0 0,0 0 0,-1 1 0,20 2 0,0 0 0,0-1 0,36-1 0,-18-1 0,390 0 0,199 6 0,-461 3 0,287 55 0,-416-57 0,5 1 0,63 22 0,-133-27 0,-1526-8 0,1502 4 0,-268-6 0,224 1 0,-117-23 0,104 4 0,64 13 0,-85-12 0,128 24 0,0 0 0,0 0 0,0-1 0,0 0 0,0 0 0,0 1 0,1-2 0,-1 1 0,0 0 0,0-1 0,1 1 0,-1-1 0,1 0 0,-1 1 0,1-1 0,0-1 0,-4-2 0,6 3 0,-1 1 0,0 0 0,1-1 0,-1 1 0,1-1 0,0 0 0,-1 1 0,1-1 0,0 1 0,0-1 0,0 1 0,0-1 0,0 0 0,0 1 0,0-1 0,1 1 0,-1-1 0,1 1 0,-1-1 0,1 1 0,-1-1 0,1 1 0,0-1 0,0 1 0,-1 0 0,1 0 0,0-1 0,0 1 0,1 0 0,-1 0 0,0 0 0,0 0 0,0 0 0,3-1 0,4-4 0,1 0 0,-1 1 0,1 1 0,0-1 0,0 2 0,1-1 0,-1 1 0,1 0 0,0 1 0,0 0 0,10 0 0,20-1 0,57 3 0,-60 2 0,198 0 0,-475-4 0,-247 3 0,4 35 0,469-34 0,-1 0 0,1 1 0,-1 1 0,-20 8 0,29-9 0,1 0 0,-1 0 0,1 0 0,0 0 0,1 1 0,-1 0 0,0 0 0,1 0 0,0 1 0,0-1 0,0 1 0,1 0 0,-4 7 0,-30 59 0,22-38 0,-2-2 0,-26 39 0,42-69 0,0 0 0,0 1 0,0-1 0,0 0 0,0 0 0,0 0 0,0 1 0,0-1 0,0-1 0,-1 1 0,1 0 0,0 0 0,-1 0 0,1-1 0,0 1 0,-1 0 0,-2 0 0,3-1 0,0 0 0,1-1 0,-1 1 0,0 0 0,0 0 0,1-1 0,-1 1 0,0-1 0,1 1 0,-1 0 0,1-1 0,-1 1 0,1-1 0,-1 1 0,1-1 0,-1 0 0,1 1 0,-1-1 0,1 1 0,-1-1 0,1 0 0,0 1 0,0-1 0,-1 0 0,1-1 0,-2-3 0,1-1 0,0 0 0,0 0 0,0 0 0,1 0 0,0 0 0,0 0 0,1-8 0,6-15 0,0-1 0,2 1 0,1 1 0,1-1 0,2 2 0,16-29 0,109-150 0,-116 176 0,51-52 0,-72 81 0,1-1 0,-1 1 0,1 0 0,0-1 0,-1 1 0,1 0 0,0 0 0,0 0 0,0 0 0,0 0 0,0 1 0,0-1 0,2 0 0,-3 1 0,0 0 0,-1 0 0,1 0 0,0 0 0,0 1 0,-1-1 0,1 0 0,0 0 0,0 1 0,-1-1 0,1 0 0,0 1 0,-1-1 0,1 1 0,0-1 0,-1 1 0,1-1 0,-1 1 0,1-1 0,-1 1 0,1-1 0,-1 1 0,1 0 0,-1 0 0,3 6 0,-1-1 0,0 1 0,0-1 0,-1 1 0,0 0 0,1 13 0,-3 332 0,-3-29 0,3-319 0,1 1 0,1-1 0,-1 0 0,1 0 0,-1 0 0,1 0 0,0 0 0,1 0 0,-1 0 0,1 0 0,-1 0 0,1 0 0,0-1 0,1 1 0,-1-1 0,0 0 0,1 1 0,0-1 0,0 0 0,0-1 0,0 1 0,0 0 0,1-1 0,-1 0 0,1 0 0,0 0 0,0 0 0,-1 0 0,1-1 0,0 0 0,0 0 0,7 1 0,28 4 0,0-2 0,1-2 0,0-1 0,47-6 0,-30 2 0,-21 2 0,0-2 0,0-1 0,0-2 0,0-1 0,60-22 0,-94 29 0,0-1 0,-1 1 0,1-1 0,-1 1 0,1-1 0,-1 0 0,0 0 0,1 0 0,-1 1 0,0-1 0,1-1 0,-1 1 0,0 0 0,0 0 0,1-2 0,-2 3 0,0-1 0,0 1 0,0-1 0,-1 1 0,1-1 0,0 1 0,0 0 0,0-1 0,-1 1 0,1-1 0,0 1 0,-1-1 0,1 1 0,0 0 0,-1-1 0,1 1 0,-1 0 0,1 0 0,0-1 0,-1 1 0,1 0 0,-1 0 0,1-1 0,-1 1 0,1 0 0,-1 0 0,1 0 0,-1 0 0,1 0 0,-1 0 0,-63-8 0,-688 1 0,458 10 0,-1087-2 0,1359-1 0,6 0 0,0 0 0,-1 1 0,1 0 0,-18 5 0,29-5 0,0 1 0,-1 0 0,1 0 0,0 0 0,0 1 0,1 0 0,-1 0 0,0 0 0,1 1 0,0-1 0,0 1 0,0 0 0,0 0 0,1 0 0,-6 9 0,-2 3 0,1 1 0,1 0 0,1 1 0,0 0 0,1 0 0,1 0 0,1 1 0,0 0 0,-2 26 0,2-5 0,3-1 0,0 1 0,7 58 0,-4-94 0,0 0 0,1 0 0,-1 0 0,1 0 0,0 0 0,0 0 0,0-1 0,0 1 0,1-1 0,-1 1 0,1-1 0,0 0 0,0 0 0,0 0 0,0-1 0,1 1 0,-1-1 0,1 1 0,0-1 0,-1 0 0,1-1 0,0 1 0,0-1 0,5 2 0,11 2 0,0-1 0,0 0 0,34 1 0,-52-5 0,56 3 0,0-3 0,1-2 0,-1-3 0,100-22 0,-79 7 0,-1-4 0,140-62 0,169-100 0,-17-27 0,-350 201 0,1-1 0,-1-1 0,36-32 0,-52 43 0,0-1 0,0 0 0,-1 0 0,0 0 0,0 0 0,0-1 0,0 0 0,-1 1 0,1-1 0,-1 0 0,0 0 0,-1 0 0,1 0 0,-1 0 0,0-1 0,0 1 0,-1 0 0,0-1 0,0-5 0,-1-2 0,-1 0 0,-1-1 0,0 1 0,-1 0 0,-9-19 0,10 25 0,0 1 0,-1 0 0,0 0 0,0 0 0,0 0 0,-1 1 0,0 0 0,0 0 0,0 0 0,-1 1 0,1-1 0,-11-5 0,-16-5 0,-2 1 0,1 1 0,-2 2 0,1 1 0,-2 2 0,1 2 0,-58-4 0,-3 6 0,-155 14 0,194-4 0,0 3 0,1 3 0,-56 19 0,-160 68 0,-28 8 0,-383 107 0,641-201 0,8-2 0,-88 26 0,107-32 0,20-2 0,33-5 0,40-9 0,126-38 0,-117 26 0,857-238 0,-808 219 0,233-86 0,-349 120 0,-1-1 0,24-17 0,-22 6 0,-21 19 0,1 1 0,-1-1 0,1 0 0,-1 0 0,0 1 0,0-1 0,1 0 0,-1 0 0,0 0 0,0 1 0,0-1 0,0 0 0,0 0 0,0 0 0,0 0 0,0 1 0,0-1 0,0 0 0,-1-1 0,0 0 0,-1 0 0,1 0 0,-1 0 0,0 0 0,0 0 0,0 0 0,0 0 0,0 1 0,0-1 0,-1 1 0,1-1 0,-1 1 0,1 0 0,-5-2 0,-27-8 0,1 1 0,-1 2 0,-66-7 0,91 14 0,-1181-127 0,1139 124 0,-47-4 0,-149 5 0,226 5 0,0 1 0,-33 8 0,46-9 0,0 1 0,0 0 0,0 0 0,0 1 0,1 0 0,0 0 0,-1 1 0,-7 6 0,13-9 0,-1 0 0,1 1 0,-1-1 0,1 0 0,0 1 0,0 0 0,0-1 0,0 1 0,0 0 0,1 0 0,-1 0 0,1 0 0,0 0 0,0 0 0,0 1 0,0-1 0,0 0 0,1 1 0,0-1 0,0 0 0,0 1 0,0-1 0,0 0 0,0 1 0,1-1 0,0 0 0,-1 0 0,1 1 0,1-1 0,-1 0 0,0 0 0,1 0 0,2 4 0,2 1 0,0 0 0,0-1 0,0 0 0,1 0 0,0-1 0,1 1 0,0-2 0,-1 1 0,2-1 0,14 7 0,5 0 0,0-2 0,0-1 0,54 10 0,94 4 0,-148-21 0,674 23 0,-674-25 0,35 0 0,-59 0 0,0 0 0,0 1 0,0 0 0,0-1 0,0 2 0,0-1 0,-1 0 0,1 1 0,0-1 0,-1 1 0,5 3 0,-7-4 0,-1-1 0,1 0 0,-1 1 0,0-1 0,1 1 0,-1-1 0,0 1 0,1-1 0,-1 1 0,0-1 0,0 1 0,1-1 0,-1 1 0,0-1 0,0 1 0,0-1 0,0 1 0,0-1 0,0 1 0,0 0 0,0-1 0,0 1 0,0-1 0,0 1 0,0-1 0,0 1 0,0-1 0,-1 1 0,1-1 0,0 1 0,0-1 0,-1 1 0,1-1 0,0 1 0,-1-1 0,1 1 0,0-1 0,-1 1 0,1-1 0,-1 0 0,1 1 0,0-1 0,-1 0 0,1 0 0,-1 1 0,0-1 0,-6 5 0,0 0 0,-1 0 0,1-1 0,-1-1 0,0 1 0,-10 2 0,-63 17 0,73-21 0,-192 42 0,-208 17 0,-210-9 0,390-35 0,-558 35 0,765-50 0,28-1 0,40 0 0,928 57 0,-954-56 0,16 3 0,48 0 0,-72-8 0,-30-2 0,-69-4 0,-152 2 0,138 7 0,-442 0 0,-187-2 0,665-2 0,52-1 0,11 5 0,1 0 0,0 0 0,0 0 0,0 0 0,0 0 0,0-1 0,0 1 0,0 0 0,0 0 0,0 0 0,0 0 0,0 0 0,0-1 0,0 1 0,0 0 0,0 0 0,0 0 0,0 0 0,0-1 0,0 1 0,0 0 0,0 0 0,0 0 0,0 0 0,0 0 0,1 0 0,-1-1 0,0 1 0,0 0 0,0 0 0,0 0 0,0 0 0,0 0 0,0 0 0,0 0 0,1-1 0,-1 1 0,0 0 0,0 0 0,0 0 0,0 0 0,0 0 0,1 0 0,-1 0 0,0 0 0,0 0 0,0 0 0,17-7 0,0 0 0,1 2 0,-1 0 0,35-5 0,-4 1 0,652-113 0,-337 63 0,-172 27 0,555-102 0,-645 110 0,-81 16 0,-20 8 0,0 0 0,0 0 0,0 0 0,0 0 0,0 0 0,0-1 0,0 1 0,1 0 0,-1 0 0,0 0 0,0 0 0,0 0 0,0 0 0,0-1 0,0 1 0,0 0 0,0 0 0,0 0 0,0 0 0,0-1 0,0 1 0,0 0 0,0 0 0,0 0 0,0 0 0,0 0 0,0-1 0,0 1 0,0 0 0,0 0 0,0 0 0,0 0 0,0 0 0,0-1 0,0 1 0,0 0 0,0 0 0,0 0 0,-1 0 0,1 0 0,0 0 0,0-1 0,0 1 0,0 0 0,0 0 0,0 0 0,0 0 0,-1 0 0,1 0 0,0 0 0,0 0 0,0 0 0,0 0 0,0 0 0,-1 0 0,1 0 0,0 0 0,-9-3 0,0 2 0,1-1 0,-1 1 0,0 1 0,-10 0 0,-460 32 0,292-13 0,-808 34 0,693-54 0,-146 2 0,375 2 0,-120 21 0,168-17 0,24-7 0,1 0 0,0 0 0,0 0 0,0 0 0,0 0 0,0 0 0,0 0 0,-1 1 0,1-1 0,0 0 0,0 0 0,0 0 0,0 0 0,0 0 0,0 0 0,0 0 0,0 0 0,-1 0 0,1 0 0,0 0 0,0 0 0,0 0 0,0 1 0,0-1 0,0 0 0,0 0 0,0 0 0,0 0 0,0 0 0,0 0 0,0 0 0,0 0 0,0 1 0,0-1 0,0 0 0,0 0 0,0 0 0,0 0 0,0 0 0,0 0 0,0 1 0,0-1 0,0 0 0,0 0 0,0 0 0,0 0 0,0 0 0,0 0 0,0 0 0,0 1 0,0-1 0,0 0 0,0 0 0,0 0 0,0 0 0,0 0 0,0 0 0,1 0 0,-1 0 0,0 0 0,0 0 0,0 1 0,0-1 0,0 0 0,0 0 0,0 0 0,0 0 0,1 0 0,-1 0 0,47 6 0,218-3 0,-19-3 0,79 0 0,2119-2-6798,-2687 2 6231,-26 0 567,-87 0-164,-640 0-1775,-1622 0 3263,3328 2-1285,867-5 1888,-1540 3-1701,18 0 454,0-2 1,-1-2 0,69-14 0,-116 16-472,-1 1 0,1-1 0,-1-1 0,0 1 0,0-1 0,0 0 0,10-7 0,-15 9-163,0 0-1,1 0 1,-1 0 0,0 0 0,0-1-1,0 1 1,0 0 0,0-1 0,0 1 0,0-1-1,0 1 1,0-1 0,-1 0 0,1 1-1,-1-1 1,1 0 0,-1 1 0,0-1 0,1 0-1,-1 1 1,0-1 0,0 0 0,0 0-1,-1 1 1,1-1 0,0 0 0,-1 1 0,1-1-1,-1 0 1,1 1 0,-1-1 0,-1-1 0,-1-3-43,-1 0 0,0 0 1,-1 1-1,1 0 1,-1-1-1,0 2 1,-1-1-1,1 1 0,-1-1 1,0 1-1,0 1 1,0-1-1,0 1 1,-1 0-1,1 1 1,-12-4-1,-4 0-6,-1 1 0,0 1 0,-42-2 0,-235-17 3,-71-2 0,-473 22 0,427 6 0,-3095-3 0,3470 2 0,1 2 0,-64 14 0,-23 4 0,-403 9 0,-4-31 0,238-2 0,59 0 0,-290 5 0,274 8 0,-136 3 0,336-14 0,-299 8 0,182 1 0,-166 17 0,89 4 0,-402-3 0,354-15 0,49 0 0,-216 0 0,-33 1 0,96 1 0,301-9 0,45 0 0,0 3 0,-61 16 0,54-10 0,-78 8 0,-481-11 0,376-15 0,-2582 3 0,1456 2 0,719-53 0,241 10 0,319 36 0,57 3 0,57 2 0,751 4 0,-658-2 0,-75 3 0,-41-4 0,0 0 0,0 0 0,0 0 0,0 0 0,0 0 0,0 0 0,0 0 0,0 0 0,0 0 0,0 0 0,0 1 0,0-1 0,0 0 0,0 0 0,0 0 0,0 0 0,0 0 0,0 0 0,0 0 0,0 0 0,0 0 0,0 0 0,0 0 0,0 1 0,0-1 0,0 0 0,0 0 0,0 0 0,0 0 0,0 0 0,0 0 0,0 0 0,0 0 0,0 0 0,0 0 0,0 0 0,1 0 0,-1 0 0,0 0 0,0 0 0,0 0 0,0 0 0,0 0 0,0 1 0,0-1 0,0 0 0,0 0 0,0 0 0,0 0 0,0 0 0,1 0 0,-1 0 0,0 0 0,0 0 0,0 0 0,0 0 0,0 0 0,0-1 0,-18 5 0,-547 58 0,416-46 0,-177-3 0,293-13 0,20 1 0,0-1 0,0 0 0,-19-3 0,32 3 0,0 0 0,0 0 0,-1 0 0,1 0 0,0 0 0,0-1 0,-1 1 0,1 0 0,0 0 0,0 0 0,-1 0 0,1 0 0,0 0 0,0 0 0,-1-1 0,1 1 0,0 0 0,0 0 0,0 0 0,0 0 0,-1-1 0,1 1 0,0 0 0,0 0 0,0 0 0,0-1 0,0 1 0,-1 0 0,1 0 0,0-1 0,0 1 0,0 0 0,0 0 0,0-1 0,0 1 0,0 0 0,0 0 0,0-1 0,0 1 0,0 0 0,0 0 0,0-1 0,0 1 0,0 0 0,1 0 0,-1-1 0,0 1 0,0 0 0,0 0 0,0 0 0,0-1 0,0 1 0,1 0 0,-1 0 0,0 0 0,0-1 0,0 1 0,1 0 0,-1 0 0,0 0 0,0 0 0,0 0 0,1-1 0,-1 1 0,0 0 0,1 0 0,17-11 0,103-37 0,244-59 0,-334 99 0,198-47 0,-69 15 0,1 8 0,321-23 0,153 47 0,-367 11 0,3001-3 0,-444 0 0,-2542-12 0,-50 0 0,-152 7 0,109-22 0,-124 16 0,100-2 0,-57 8 0,432-10-334,-436 15-697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8:46.8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4 229 24575,'-1'0'0,"1"0"0,0 0 0,0-1 0,-1 1 0,1 0 0,0-1 0,0 1 0,0 0 0,-1 0 0,1-1 0,0 1 0,0 0 0,0-1 0,0 1 0,0 0 0,0-1 0,0 1 0,0-1 0,-1 1 0,1 0 0,0-1 0,1 1 0,-1 0 0,0-1 0,0 1 0,0 0 0,0-1 0,0 1 0,0 0 0,0-1 0,0 1 0,1 0 0,-1-1 0,0 1 0,0 0 0,0 0 0,1-1 0,-1 1 0,0 0 0,0 0 0,1-1 0,-1 1 0,0 0 0,1 0 0,-1 0 0,0-1 0,1 1 0,10-10 0,0 0 0,0 0 0,1 1 0,24-13 0,57-27 0,-89 47 0,34-16 0,0 2 0,1 1 0,1 2 0,0 2 0,1 2 0,0 1 0,1 2 0,60 0 0,770 7 0,-336 2 0,-276-5 0,285 4 0,-394 10 0,13 1 0,307-12 0,336 12 0,92-1 0,-583-14 0,321 2 0,-595 2 0,-1 3 0,1 1 0,64 18 0,-4-1 0,11-4 0,1-6 0,219-3 0,260-11 0,57-1 0,-398-18 0,-40 1 0,-135 15 0,186-15 0,-122-3 0,213-22 0,-267 36-1365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8:48.0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0 379 24575,'426'1'0,"443"-3"0,-448-34 0,-371 30 0,84-11 0,220-21 0,-109 16 0,-189 13 0,-1-1 0,72-24 0,61-27 0,299-56 0,-400 104 0,100 0 0,90 12 0,-165 2 0,1575 3-983,-257 60-2290,-8 89 1285,-850-55-404,-505-89 3553,1-3-1,0-3 1,95-8 0,-40 2 94,365 1 1297,-334 2-3731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8:51.8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8801 281 24575,'31'-2'0,"-1"0"0,1-2 0,-1-1 0,-1-2 0,1-1 0,44-18 0,-16 1 0,-2-2 0,62-41 0,-114 65 0,8-4 0,0 0 0,-1-1 0,-1 0 0,20-19 0,-29 26 0,0 1 0,-1-1 0,1 1 0,-1-1 0,1 1 0,-1-1 0,1 0 0,-1 1 0,1-1 0,-1 0 0,0 1 0,1-1 0,-1 0 0,0 1 0,1-1 0,-1 0 0,0 0 0,0 1 0,0-1 0,0 0 0,0 0 0,0 0 0,0 1 0,0-1 0,0 0 0,0 0 0,0 0 0,0 1 0,-1-1 0,1 0 0,0 0 0,0 1 0,-1-1 0,1 0 0,-1 1 0,1-1 0,0 0 0,-1 1 0,0-1 0,1 1 0,-1-1 0,1 1 0,-1-1 0,0 1 0,1-1 0,-1 1 0,0-1 0,1 1 0,-1 0 0,-1-1 0,-5-1 0,1 0 0,-1 1 0,0-1 0,-12 0 0,-48-1 0,0 2 0,0 3 0,-104 17 0,-196 59 0,22-3 0,-261 11 0,381-57 0,159-23 0,47-5 0,0 1 0,0 0 0,-23 6 0,39-4 0,13 1 0,16 1 0,-1-1 0,1-1 0,0-2 0,37 0 0,2 0 0,196 6 0,587-1-2106,-213-2 280,-548-2 843,-75-1 506,-17 2 89,-29 7 295,-2-1 1,1-2-1,-59 6 0,33-5 72,-194 34 21,-118 17 0,-10-27 0,-809-30 0,700-7 0,467 4 10,-25 1 28,0-2 1,1-2-1,-58-12 1,103 14 20,0 0-1,0 0 1,-1 0 0,1-1-1,0 1 1,0-1 0,0 0-1,1-1 1,-5-2 0,8 5-37,-1 0 1,1-1-1,0 1 1,-1 0-1,1-1 0,0 1 1,-1-1-1,1 1 1,0-1-1,0 1 1,-1-1-1,1 1 1,0-1-1,0 1 1,0-1-1,0 1 0,0-1 1,0 0-1,-1 1 1,1-1-1,1 1 1,-1-1-1,0 1 1,0-1-1,0 1 0,0-1 1,0 1-1,0-1 1,1 1-1,-1-1 1,0 1-1,0-1 1,1 1-1,-1-1 1,0 1-1,1-1 0,-1 1 1,1-1-1,5-3 111,-1 0-1,1 0 0,1 1 0,-1 0 1,0 0-1,1 1 0,0-1 1,-1 1-1,14-2 0,61-8 815,156-5 1,-220 17-877,272-8 794,304 4-874,436-13-619,-1005 16 628,-22 0 0,-4 1 0,-38-2 0,-1035 1-1043,150 1-629,13-24 455,547-1 234,97-7 48,106 0 310,156 30 607,0 1 0,0-1 0,0-1 0,0 1 0,1-1 0,-1 0 0,-8-7 0,13 10 18,1 0 0,0-1 1,-1 1-1,1 0 1,0 0-1,-1-1 0,1 1 1,0-1-1,0 1 1,0 0-1,-1-1 0,1 1 1,0-1-1,0 1 1,0 0-1,0-1 0,0 1 1,0-1-1,0 1 1,0-1-1,0 1 0,0 0 1,0-1-1,0 1 1,0-1-1,0 1 0,0-1 1,0 1-1,0 0 1,0-1-1,1 1 0,-1-1 1,0 1-1,0 0 1,1-1-1,1-1 1,0 1 1,0-1-1,0 1 0,0-1 1,0 1-1,0 0 0,1 0 0,-1 0 1,0 0-1,5 0 0,35-8-1,0 2 0,1 1 0,81 1 0,-70 4 0,240-5 0,88 4-160,1824 5-640,-1773-10 964,-381 2 632,-95 1 210,-138 1 520,-232 27-1,-190 54-1110,301-36 18,-160 17-477,-669 74-1671,0-38 937,574-68 778,100-11 0,125-9 0,126-7 151,191 0 0,1 0 1,0-2-1,-27-5 0,41 7-148,0 0-1,-1 0 0,1 0 0,0 0 0,0 0 0,0 0 1,0 0-1,-1 0 0,1 0 0,0 0 0,0 0 0,0 0 1,0 0-1,-1 0 0,1 0 0,0 0 0,0 0 0,0 0 1,0 0-1,0 0 0,0 0 0,-1-1 0,1 1 0,0 0 1,0 0-1,0 0 0,0 0 0,0 0 0,0 0 0,0-1 1,0 1-1,0 0 0,0 0 0,-1 0 0,1 0 1,0 0-1,0-1 0,0 1 0,0 0 0,0 0 0,0 0 1,0 0-1,0-1 0,0 1 0,0 0 0,0 0 0,0 0 1,1 0-1,-1-1 0,0 1 0,0 0 0,0 0 0,0 0 1,0 0-1,0 0 0,0 0 0,0-1 0,0 1 0,0 0 1,1 0-1,18-7 17,55-5-19,1 2 0,112 2 0,-123 6 0,158-3 0,75 2 0,86 2-164,79 1-655,368 0-754,1436 2 70,-2406-8 1503,87 2 0,-196-14 0,-87-4 0,-73 3 0,-1476-11 30,518 16 7,21-48-44,1079 37 7,105 1 0,152 22 0,-1 0 0,1-1 0,0 0 0,-18-8 0,28 11 0,-1 0 0,1 0 0,0 0 0,0 0 0,-1-1 0,1 1 0,0 0 0,0 0 0,0 0 0,-1 0 0,1-1 0,0 1 0,0 0 0,0 0 0,-1 0 0,1-1 0,0 1 0,0 0 0,0 0 0,0-1 0,0 1 0,-1 0 0,1-1 0,0 1 0,0 0 0,0 0 0,0-1 0,0 1 0,0 0 0,0 0 0,0-1 0,0 1 0,0 0 0,0-1 0,13-6 0,11 2 107,0 0 0,0 2 0,0 1 0,1 1 0,24 2 0,17-2 234,189-1 642,95 1-327,99 2-1216,86 0 125,2684 2-1534,-3515-2 1969,-18 3 0,-96 2 164,-70 8 655,-188 12-40,-1545 43 2143,1716-63-2922,103-3 0,1-3 0,366 0 0,34-1 0,53 0 0,112 0 0,106 1 0,93-1 33,212 0 21,1238 2 61,-1460 5-115,-118 6 0,-211-9 82,51 10 0,-68-5 266,-15-8-333,0 1 0,0-1 1,0 0-1,0 1 0,0-1 0,0 0 0,-1 1 1,1-1-1,0 0 0,0 1 0,0-1 0,-1 0 1,1 0-1,0 1 0,0-1 0,-1 0 0,1 0 1,0 1-1,-1-1 0,1 0 0,0 0 0,-1 0 1,1 0-1,0 1 0,-1-1 0,1 0 0,0 0 1,-1 0-1,1 0 0,-1 0 0,-26 6 218,-1-1 1,1-1-1,-1-2 0,-42-1 1,14 1-161,-174 3-22,-1347-3-2214,604-4-1992,1225 1 4555,605 3-357,-755 2-43,-77 2 75,-24-6-71,-1 0 1,0 1-1,0-1 0,0 0 1,0 0-1,0 0 0,0 0 1,0 1-1,1-1 0,-1 0 1,0 0-1,0 0 0,0 1 1,0-1-1,0 0 0,0 0 1,0 0-1,0 1 0,0-1 1,0 0-1,0 0 0,0 0 1,0 1-1,0-1 0,-1 0 1,1 0-1,0 0 0,0 0 1,0 1-1,0-1 0,0 0 1,0 0-1,0 0 0,-1 0 1,1 1-1,0-1 0,0 0 1,0 0-1,0 0 0,0 0 1,-1 0-1,1 0 0,0 0 1,0 1-1,0-1 0,-1 0 1,1 0-1,0 0 0,0 0 1,0 0-1,-1 0 1,-44 15 660,44-15-648,-342 70 2408,240-53-1901,-293 45 887,-144 27-198,507-83-1023,-41 14 0,59-11 11,15-8-195,0-1 0,0 1 0,0-1 0,1 1-1,-1-1 1,0 0 0,0 1 0,1-1 0,-1 0 0,0 1 0,1-1 0,-1 0 0,0 1-1,1-1 1,-1 0 0,0 1 0,1-1 0,-1 0 0,0 0 0,1 0 0,-1 1 0,1-1 0,-1 0-1,1 0 1,-1 0 0,0 0 0,1 0 0,-1 0 0,1 0 0,34 6 17,0-1 1,1-2-1,55-2 1,-37-1-32,232 1 8,172 5 0,-407-3 0,-49-1 0,-12-1 0,-85 2 0,-1307 1 88,842-6-1541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2:28.6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24575,'2'43'0,"13"72"0,-2-27 0,-4 1 0,4 0 0,41 143 0,-50-221 0,-1 0 0,1 0 0,1 0 0,0-1 0,0 0 0,1 0 0,1 0 0,0-1 0,0 0 0,0 0 0,1-1 0,0 0 0,1-1 0,0 1 0,0-1 0,1-1 0,0 0 0,0 0 0,0-1 0,1-1 0,11 5 0,28 2 0,0-2 0,87 5 0,-56-7 0,993 34 0,-1062-41 0,0 0 0,0 0 0,0-1 0,0-1 0,16-3 0,-26 4 0,0 1 0,0-1 0,0 0 0,0 1 0,0-1 0,0 0 0,-1 0 0,1 0 0,0 0 0,-1 0 0,1-1 0,-1 1 0,1 0 0,-1-1 0,0 1 0,1-1 0,-1 0 0,0 1 0,0-1 0,0 0 0,0 0 0,0 1 0,-1-1 0,1 0 0,-1 0 0,1 0 0,-1 0 0,1 0 0,-1 0 0,0 0 0,0 0 0,0-4 0,-2-1 0,0-1 0,0 1 0,0-1 0,0 1 0,-1 0 0,-1 0 0,1 1 0,-1-1 0,0 1 0,-1-1 0,1 1 0,-1 0 0,0 1 0,-1-1 0,-7-5 0,-2-1 0,0 1 0,-1 0 0,0 2 0,-1-1 0,-21-7 0,2 4 0,1 2 0,-2 1 0,1 2 0,-55-6 0,-153 2 0,231 12 0,-554 5 0,514-2 0,1 3 0,-1 1 0,-87 25 0,131-29 0,0 0 0,1 1 0,-1 0 0,1 0 0,0 0 0,0 1 0,0 1 0,-11 9 0,1 1 0,1 1 0,0 0 0,1 1 0,1 0 0,1 2 0,-14 24 0,21-30-124,1 0 0,1 0 0,0 1 0,1 0 0,0 0 0,1 0-1,1 0 1,1 1 0,0-1 0,1 22 0,4-1-2114,1 0 0,19 64 0,-23-97 2126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2:34.8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7735 126 24575,'1'18'0,"1"0"0,0 0 0,9 28 0,2 17 0,7 105 0,3 24 0,-16-150 0,3-1 0,21 62 0,-29-97 0,0-1 0,0 0 0,1 0 0,0 0 0,0 0 0,0 0 0,1-1 0,-1 1 0,1-1 0,0 0 0,0 0 0,1 0 0,-1-1 0,7 4 0,-3-3 0,0-1 0,0 1 0,0-2 0,0 1 0,0-1 0,1 0 0,-1-1 0,17 1 0,33 0 0,0-2 0,65-9 0,-92 5 0,1-2 0,-1-1 0,0-1 0,-1-2 0,43-20 0,-63 26 0,0-1 0,0-1 0,-1 0 0,0 0 0,0-1 0,-1 0 0,0 0 0,0-1 0,-1 0 0,0 0 0,0-1 0,-1 0 0,0 0 0,0-1 0,-1 1 0,0-1 0,5-19 0,-9 27 0,-1 0 0,0 0 0,1 0 0,-1 0 0,0 0 0,0 0 0,0 0 0,-1 0 0,1 0 0,0 0 0,-1 0 0,1 0 0,-1 0 0,0 0 0,0 0 0,0 0 0,0 1 0,0-1 0,0 0 0,0 1 0,0-1 0,-1 0 0,1 1 0,0 0 0,-1-1 0,0 1 0,1 0 0,-1 0 0,0 0 0,1 0 0,-5-2 0,-4-1 0,0 1 0,0 0 0,0 0 0,-19-1 0,25 3 0,-76-7 0,0 3 0,-142 10 0,220-6 0,6-3 0,13-9 0,29-16 0,-3 5 0,0 1 0,2 3 0,1 2 0,0 2 0,2 1 0,-1 3 0,59-7 0,351-14 0,-237 24 0,-156 6 0,580-58 0,-549 50 0,0 4 0,99 5 0,-167 3 0,63-5 0,1-4 0,88-20 0,-69 10 0,19-2 0,225-3 0,150 25 0,-461 2 0,-25 5 0,-18-9 0,1 1 0,-1-1 0,0 1 0,0-1 0,1 1 0,-1-1 0,0 1 0,0 0 0,0-1 0,0 1 0,0-1 0,0 1 0,0-1 0,0 1 0,0 0 0,0-1 0,0 1 0,0-1 0,0 1 0,-1-1 0,1 1 0,0-1 0,0 1 0,-1-1 0,1 1 0,0-1 0,-1 1 0,1-1 0,0 1 0,-1-1 0,0 1 0,-6 6 0,-1-1 0,-1 1 0,1-2 0,-1 1 0,0-1 0,-1 0 0,1-1 0,-1 0 0,-17 4 0,3 0 0,-114 44 0,-334 112 0,329-126 0,24-8 0,-160 65 0,234-77 0,-2-1 0,0-3 0,-1-2 0,0-2 0,-77 7 0,-63-7 0,92-7 0,0 4 0,-95 20 0,175-23 0,-54 9 0,65-12 0,0-1 0,0 0 0,0 0 0,0 0 0,-1 0 0,1-1 0,0 0 0,0 0 0,-8-3 0,12 4 0,0 0 0,1 0 0,-1-1 0,1 1 0,-1 0 0,1 0 0,-1-1 0,1 1 0,-1 0 0,1-1 0,-1 1 0,1 0 0,-1-1 0,1 1 0,-1-1 0,1 1 0,0-1 0,-1 1 0,1-1 0,0 1 0,0-1 0,-1 1 0,1-1 0,0 0 0,0 1 0,0-1 0,0 1 0,-1-1 0,1 1 0,0-1 0,0 0 0,0 1 0,0-1 0,1 1 0,-1-1 0,0 0 0,0 1 0,0-1 0,0 1 0,1-1 0,-1 1 0,0-1 0,0 0 0,1 1 0,-1-1 0,0 1 0,1 0 0,-1-1 0,1 1 0,0-1 0,4-4 0,0 0 0,1 0 0,0 1 0,0 0 0,0 0 0,0 0 0,1 1 0,-1 0 0,10-3 0,75-21 0,-78 23 0,648-133 0,16 41 0,-457 67 0,539-61 0,-511 72 0,265 14 0,-765 4 0,96 2 0,24-1 0,-169-4 0,290 3 0,-1-1 0,1-1 0,0 0 0,0 0 0,0-1 0,-11-4 0,18 5 0,1 0 0,-1 1 0,1-1 0,0 0 0,0-1 0,0 1 0,0 0 0,0-1 0,0 0 0,1 0 0,0 0 0,-1 0 0,1 0 0,0 0 0,0 0 0,0-1 0,1 1 0,-1-1 0,1 1 0,-1-8 0,0 6 0,1-1 0,0 0 0,0 0 0,1 0 0,0 1 0,0-1 0,0 0 0,1 0 0,-1 0 0,1 0 0,1 0 0,-1 1 0,1-1 0,0 1 0,1-1 0,-1 1 0,4-5 0,-1 4 0,0 0 0,0 0 0,0 1 0,1 0 0,0 0 0,0 0 0,0 1 0,0 0 0,1 0 0,0 1 0,0 0 0,13-5 0,29-5 0,1 1 0,0 3 0,67-4 0,-18 2 0,250-26 0,-536 38 0,73-1 0,-133-1 0,-729 26 0,94-1 0,522-21 0,297-3 0,1 3 0,0 2 0,0 4 0,-118 31 0,-302 92 0,417-119 0,-81 16 0,-160 10 0,276-37 0,0 1 0,1 2 0,-1 1 0,1 1 0,0 1 0,-52 24 0,59-23 0,0-1 0,-1-1 0,0-1 0,0-1 0,0-1 0,-1 0 0,-35-1 0,-169-17 0,198 11 0,-314-54 0,48 5 0,-250 16 0,-7 38 0,250 2 0,-2073-3 0,1259-2 0,1077 1 0,-33-1 0,0 4 0,-84 12 0,136-9 0,-1 0 0,1 2 0,0 0 0,-24 14 0,-37 14 0,63-30 0,-31 13 0,47-18 0,1 0 0,-1 1 0,1-1 0,-1 1 0,1-1 0,-1 1 0,1 0 0,0 0 0,0 0 0,0 0 0,0 1 0,1-1 0,-1 0 0,-1 4 0,2-5 0,1 0 0,0 0 0,-1 1 0,1-1 0,0 0 0,0 0 0,0 0 0,0 0 0,0 0 0,0 0 0,0 0 0,0 1 0,1-1 0,-1 0 0,0 0 0,1 0 0,-1 0 0,1 0 0,-1 0 0,1 0 0,-1 0 0,1 0 0,0 0 0,-1-1 0,1 1 0,1 1 0,31 20 0,-4-8 0,1-2 0,0-1 0,60 13 0,103 8 0,-178-30 0,650 47 0,8-48 0,-466-3 0,-99 1-2,874-1-268,-3 29-441,231 56-1938,-5 56-197,-712-39 2739,-374-73 98,-76-17 42,1-3 0,0-1 0,-1-3 0,47-1-1,-89-2 32,1 0 1,-1 0-1,1 0 0,-1 0 0,1 0 0,-1-1 0,1 1 1,-1 0-1,1-1 0,-1 1 0,0-1 0,1 1 0,-1-1 1,0 0-1,1 0 0,-1 1 0,0-1 0,0 0 0,2-2 1,-3 3-32,0 0 1,0-1 0,0 1-1,0-1 1,0 1 0,0 0-1,0-1 1,0 1 0,0-1 0,0 1-1,0-1 1,0 1 0,0 0-1,0-1 1,0 1 0,-1-1 0,1 1-1,0-1 1,0 1 0,0 0-1,-1-1 1,1 1 0,0 0-1,0-1 1,-1 1 0,-18-14 591,-5 3-225,0 2-1,-1 0 1,0 2-1,0 1 0,-35-5 1,3 1 105,-107-17-134,-249-8 1,216 18-372,-320-67 0,-229-84-124,-21-5-178,-3 28-48,206 66-223,-832-11 0,1208 93 573,170-1 0,18-2 0,0 0 0,0 0 0,0 0 0,0 0 0,0 0 0,0 0 0,0 0 0,0 0 0,0 0 0,0 0 0,0 0 0,0 0 0,0 0 0,0 0 0,0 1 0,0-1 0,0 0 0,0 0 0,0 0 0,0 0 0,0 0 0,0 0 0,0 0 0,0 0 0,0 0 0,0 0 0,0 0 0,0 0 0,0 0 0,0 0 0,0 0 0,0 0 0,0 0 0,0 0 0,27 3 0,569 3 460,-355-8-348,92 2-276,67 0-655,100 0-164,126 0 0,108 0 0,130-1 134,1104 3 691,-1886-2 146,414 9-914,-451-6 496,-37-2 292,-8 1 43,-57 7-1,-814 90-40,-19-29-117,419-52 1072,-54-7 164,-54-6-3,-3168-5-2603,1081-5 3925,2809 5 618,52 0-2089,101 0-623,119 0-361,156 0-567,195 0 133,186 0-297,-351 1 308,1374-7-1232,-20-48-723,-1559 30 1548,-195 7 106,-157 12 620,-42 4 284,-9 1 70,-61 4 449,-192 18-292,-480 27-106,471-43-148,-69-3-164,-72-2-525,-66-1 390,-1202-11 262,0-50 40,1231 34-3,96 4 0,-46-5 983,343 21 706,121 6-684,329 4-725,491-3-593,-5-42 2458,-859 37 228,-75 7-2222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2:35.5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1265 128 24575,'-15'-1'0,"0"-1"0,0 0 0,0-1 0,-19-6 0,-18-4 0,-69-6 0,-148-5 0,-126 18 0,61 10 0,556-13 0,1164-31-2323,5 37-1144,-1158 3 3141,-22 1-1749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2T18:12:35.90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3146-DAA9-FC44-A2A1-B92EE1CB6D03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EAEB4-BD28-E94B-B1B8-7EA0C07CD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94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kémon Fire Red - Title Screen">
            <a:hlinkClick r:id="" action="ppaction://media"/>
            <a:extLst>
              <a:ext uri="{FF2B5EF4-FFF2-40B4-BE49-F238E27FC236}">
                <a16:creationId xmlns:a16="http://schemas.microsoft.com/office/drawing/2014/main" id="{6048B25D-3192-BEC2-598F-9D97F647C1D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17" r="7825"/>
          <a:stretch>
            <a:fillRect/>
          </a:stretch>
        </p:blipFill>
        <p:spPr>
          <a:xfrm>
            <a:off x="940904" y="0"/>
            <a:ext cx="102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or O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0CF30-C35E-7338-9B8C-F4ECE21E2F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97864" y="4915435"/>
            <a:ext cx="9820656" cy="1536191"/>
          </a:xfrm>
          <a:effectLst/>
        </p:spPr>
        <p:txBody>
          <a:bodyPr anchor="t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HK" dirty="0">
                <a:effectLst/>
              </a:rPr>
              <a:t>Hello, there!</a:t>
            </a:r>
          </a:p>
          <a:p>
            <a:pPr lvl="0"/>
            <a:r>
              <a:rPr lang="en-HK" dirty="0">
                <a:effectLst/>
              </a:rPr>
              <a:t>Glad to meet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945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A63AD0-B10E-9BCA-04A4-62FF6F556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5730" y="5964084"/>
            <a:ext cx="1451472" cy="634020"/>
          </a:xfrm>
        </p:spPr>
        <p:txBody>
          <a:bodyPr wrap="square" anchor="ctr">
            <a:spAutoFit/>
          </a:bodyPr>
          <a:lstStyle>
            <a:lvl1pPr marL="0" indent="0">
              <a:buNone/>
              <a:defRPr lang="en-GB" sz="44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NEXT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E2D668-1D14-2A39-E8B4-816E8B733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6978" y="5872423"/>
            <a:ext cx="5771921" cy="7571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5551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C185-BB4A-97F7-2561-BDA96DBA7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4178808" cy="88677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lIns="468000" bIns="72000" anchor="b"/>
          <a:lstStyle>
            <a:lvl1pPr algn="l">
              <a:defRPr lang="en-GB" sz="6000" b="1" kern="1200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3511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BIOME MAP</a:t>
            </a:r>
          </a:p>
        </p:txBody>
      </p:sp>
      <p:pic>
        <p:nvPicPr>
          <p:cNvPr id="12" name="Picture 11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A1BD2B39-13DD-16D3-4153-06798764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0" y="2322577"/>
            <a:ext cx="4885018" cy="1044958"/>
          </a:xfrm>
          <a:prstGeom prst="rect">
            <a:avLst/>
          </a:prstGeom>
        </p:spPr>
      </p:pic>
      <p:pic>
        <p:nvPicPr>
          <p:cNvPr id="13" name="Picture 12" descr="A white rectangular frame with purple border&#10;&#10;Description automatically generated">
            <a:extLst>
              <a:ext uri="{FF2B5EF4-FFF2-40B4-BE49-F238E27FC236}">
                <a16:creationId xmlns:a16="http://schemas.microsoft.com/office/drawing/2014/main" id="{9B3D2378-F15E-4721-7A2E-7443B82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30" y="3356041"/>
            <a:ext cx="4885018" cy="320539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1CD3AB-C4C3-5E4F-3053-0E135824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001" y="3559147"/>
            <a:ext cx="4462462" cy="279402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D58A46E-3A9D-584D-F390-94DEF64AC7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60526" y="2322578"/>
            <a:ext cx="4452937" cy="891238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en-GB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5937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with grass and a blue sky&#10;&#10;Description automatically generated">
            <a:extLst>
              <a:ext uri="{FF2B5EF4-FFF2-40B4-BE49-F238E27FC236}">
                <a16:creationId xmlns:a16="http://schemas.microsoft.com/office/drawing/2014/main" id="{8385CF88-0EE8-684B-1764-A1F1126D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6949"/>
          </a:xfrm>
          <a:prstGeom prst="rect">
            <a:avLst/>
          </a:prstGeom>
        </p:spPr>
      </p:pic>
      <p:pic>
        <p:nvPicPr>
          <p:cNvPr id="17" name="Picture 16" descr="A blue and yellow rectangle&#10;&#10;Description automatically generated">
            <a:extLst>
              <a:ext uri="{FF2B5EF4-FFF2-40B4-BE49-F238E27FC236}">
                <a16:creationId xmlns:a16="http://schemas.microsoft.com/office/drawing/2014/main" id="{24B7F048-7088-DAB0-F183-8E16E307E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06949"/>
            <a:ext cx="10248914" cy="2051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995EB36F-4957-6B6F-84E3-77FD56999F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46693" y="4806949"/>
            <a:ext cx="6845308" cy="20510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F6BE35C-F135-4DE6-1119-4B760B7074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529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Marine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420CF1-C101-A543-7F35-8C02AFA8C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40" y="5186945"/>
            <a:ext cx="48218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Quiz question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509FA4-503F-C69B-3283-EE714D3A5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29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Bag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6F074C-BD3F-1DA9-7B11-B7C7D0632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328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Fight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AAF04D2-8A99-5224-BCC6-736C031A8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328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00677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44DE-6A7D-47B9-BEDB-FB8067F58F4B}" type="datetime1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name1_name2_name3_name4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7E83D-D0ED-4D2D-8278-07767DB0C1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2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E6BE3-1BB8-CCD4-17DD-F05B6DAC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EDEC-BD89-CB42-882F-AC41F7EFB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6D8E76B9-783B-2A41-B142-919FFAD3412F}" type="datetimeFigureOut">
              <a:rPr lang="en-GB" smtClean="0"/>
              <a:pPr/>
              <a:t>13/12/2023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9ECF-584A-F41A-D93E-C7960846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10F9E4D7-D03F-FF44-AEB2-DA24FB95BF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4" r:id="rId3"/>
    <p:sldLayoutId id="2147483651" r:id="rId4"/>
    <p:sldLayoutId id="2147483655" r:id="rId5"/>
    <p:sldLayoutId id="2147483649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Pokemon Fire R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slide" Target="slide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13" Type="http://schemas.openxmlformats.org/officeDocument/2006/relationships/image" Target="../media/image49.gif"/><Relationship Id="rId3" Type="http://schemas.openxmlformats.org/officeDocument/2006/relationships/image" Target="../media/image39.gif"/><Relationship Id="rId7" Type="http://schemas.openxmlformats.org/officeDocument/2006/relationships/image" Target="../media/image43.gif"/><Relationship Id="rId12" Type="http://schemas.openxmlformats.org/officeDocument/2006/relationships/image" Target="../media/image48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gif"/><Relationship Id="rId11" Type="http://schemas.openxmlformats.org/officeDocument/2006/relationships/image" Target="../media/image47.gif"/><Relationship Id="rId5" Type="http://schemas.openxmlformats.org/officeDocument/2006/relationships/image" Target="../media/image41.gif"/><Relationship Id="rId15" Type="http://schemas.openxmlformats.org/officeDocument/2006/relationships/image" Target="../media/image37.png"/><Relationship Id="rId10" Type="http://schemas.openxmlformats.org/officeDocument/2006/relationships/image" Target="../media/image46.gif"/><Relationship Id="rId4" Type="http://schemas.openxmlformats.org/officeDocument/2006/relationships/image" Target="../media/image40.gif"/><Relationship Id="rId9" Type="http://schemas.openxmlformats.org/officeDocument/2006/relationships/image" Target="../media/image45.gif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s://www.google.com/url?sa=t&amp;rct=j&amp;q=&amp;esrc=s&amp;source=web&amp;cd=&amp;cad=rja&amp;uact=8&amp;ved=2ahUKEwiFmdiowIuDAxV5oWMGHfH9BSUQFnoECAkQAQ&amp;url=https%3A%2F%2Fdocs.python.org%2F3%2Flibrary%2Ftk.html&amp;usg=AOvVaw0pGXhmSMmRFbkoovjYPnD0&amp;opi=89978449" TargetMode="External"/><Relationship Id="rId18" Type="http://schemas.openxmlformats.org/officeDocument/2006/relationships/hyperlink" Target="https://www.youtube.com/watch?v=YaYOV8icqfU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hyperlink" Target="https://www.google.com/url?sa=t&amp;rct=j&amp;q=&amp;esrc=s&amp;source=web&amp;cd=&amp;cad=rja&amp;uact=8&amp;ved=2ahUKEwiWpOG9v4uDAxXF3jgGHV9BBbEQFnoECAcQAQ&amp;url=https%3A%2F%2Fwww.w3schools.com%2F&amp;usg=AOvVaw3Z63kcF6aawsbVZrfSzalJ&amp;opi=89978449" TargetMode="External"/><Relationship Id="rId17" Type="http://schemas.openxmlformats.org/officeDocument/2006/relationships/hyperlink" Target="https://www.google.com/url?sa=t&amp;rct=j&amp;q=&amp;esrc=s&amp;source=web&amp;cd=&amp;cad=rja&amp;uact=8&amp;ved=2ahUKEwiph7eNwIuDAxWBwTgGHZz2AtYQFnoECAoQAQ&amp;url=https%3A%2F%2Fwww.pygame.org%2Fdocs%2F&amp;usg=AOvVaw01eKMV8jFlEssbvMRH48sm&amp;opi=89978449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google.com/url?sa=t&amp;rct=j&amp;q=&amp;esrc=s&amp;source=web&amp;cd=&amp;cad=rja&amp;uact=8&amp;ved=2ahUKEwi3h5CDwIuDAxVQ-zgGHTGOBEYQFnoECAcQAQ&amp;url=https%3A%2F%2Fstackoverflow.com%2F&amp;usg=AOvVaw0C-i47dSU_h02E_IQoAztO&amp;opi=89978449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hyperlink" Target="pokemondb.net/sprites/" TargetMode="External"/><Relationship Id="rId10" Type="http://schemas.openxmlformats.org/officeDocument/2006/relationships/image" Target="../media/image37.png"/><Relationship Id="rId19" Type="http://schemas.openxmlformats.org/officeDocument/2006/relationships/hyperlink" Target="https://www.google.com/url?sa=t&amp;rct=j&amp;q=&amp;esrc=s&amp;source=web&amp;cd=&amp;cad=rja&amp;uact=8&amp;ved=2ahUKEwjhltecwIuDAxWkzDgGHdKDBKAQFnoECAoQAQ&amp;url=https%3A%2F%2Fpandas.pydata.org%2Fdocs%2F&amp;usg=AOvVaw0XNycME7orfFmvA419K9B2&amp;opi=89978449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hyperlink" Target="http://www.geeksforgeeks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2.png"/><Relationship Id="rId12" Type="http://schemas.openxmlformats.org/officeDocument/2006/relationships/customXml" Target="../ink/ink6.xml"/><Relationship Id="rId17" Type="http://schemas.openxmlformats.org/officeDocument/2006/relationships/image" Target="../media/image1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3.png"/><Relationship Id="rId14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399" y="992777"/>
            <a:ext cx="97448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latin typeface="Trebuchet MS" pitchFamily="34" charset="0"/>
              </a:rPr>
              <a:t>Subject: Python for Computational Problem Solving (PCPS)</a:t>
            </a:r>
          </a:p>
          <a:p>
            <a:pPr algn="ctr"/>
            <a:r>
              <a:rPr lang="en-IN" sz="2800" dirty="0">
                <a:latin typeface="Trebuchet MS" pitchFamily="34" charset="0"/>
              </a:rPr>
              <a:t>Subject Code: UE23CS151A</a:t>
            </a:r>
          </a:p>
          <a:p>
            <a:pPr algn="ctr"/>
            <a:endParaRPr lang="en-IN" sz="2800" dirty="0">
              <a:latin typeface="Trebuchet MS" pitchFamily="34" charset="0"/>
            </a:endParaRPr>
          </a:p>
          <a:p>
            <a:pPr algn="ctr"/>
            <a:r>
              <a:rPr lang="en-IN" sz="2800" dirty="0">
                <a:latin typeface="Trebuchet MS" pitchFamily="34" charset="0"/>
              </a:rPr>
              <a:t>Mini Project</a:t>
            </a:r>
            <a:endParaRPr lang="en-US" sz="2800" dirty="0">
              <a:latin typeface="Trebuchet MS" pitchFamily="34" charset="0"/>
            </a:endParaRP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rebuchet MS" pitchFamily="34" charset="0"/>
              </a:rPr>
              <a:t>SEMESTER - I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rebuchet MS" pitchFamily="34" charset="0"/>
              </a:rPr>
              <a:t>POKEMON WITH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1" y="0"/>
            <a:ext cx="1295399" cy="1025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B6BDD9-D39F-B419-9A6C-7EBD43016E7C}"/>
              </a:ext>
            </a:extLst>
          </p:cNvPr>
          <p:cNvSpPr txBox="1"/>
          <p:nvPr/>
        </p:nvSpPr>
        <p:spPr>
          <a:xfrm>
            <a:off x="820782" y="4336872"/>
            <a:ext cx="49660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Team details:</a:t>
            </a:r>
          </a:p>
          <a:p>
            <a:pPr>
              <a:buClr>
                <a:srgbClr val="000000"/>
              </a:buClr>
              <a:buSzPts val="1800"/>
            </a:pPr>
            <a:r>
              <a:rPr lang="en-GB" dirty="0">
                <a:solidFill>
                  <a:srgbClr val="0000FF"/>
                </a:solidFill>
                <a:latin typeface="Trebuchet MS"/>
              </a:rPr>
              <a:t>PES1UG23AM197 - Noel George Jose</a:t>
            </a:r>
            <a:br>
              <a:rPr lang="en-GB" dirty="0">
                <a:solidFill>
                  <a:srgbClr val="0000FF"/>
                </a:solidFill>
                <a:latin typeface="Trebuchet MS"/>
              </a:rPr>
            </a:br>
            <a:r>
              <a:rPr lang="en-GB" dirty="0">
                <a:solidFill>
                  <a:srgbClr val="0000FF"/>
                </a:solidFill>
                <a:latin typeface="Trebuchet MS"/>
              </a:rPr>
              <a:t>PES1UG23CS433  - Pranav Hemanth</a:t>
            </a:r>
          </a:p>
          <a:p>
            <a:pPr>
              <a:buClr>
                <a:srgbClr val="000000"/>
              </a:buClr>
              <a:buSzPts val="1800"/>
            </a:pPr>
            <a:r>
              <a:rPr lang="en-GB" dirty="0">
                <a:solidFill>
                  <a:srgbClr val="0000FF"/>
                </a:solidFill>
                <a:latin typeface="Trebuchet MS"/>
              </a:rPr>
              <a:t>PES1UG23CS435  - Pranav Rajesh Narayan</a:t>
            </a:r>
          </a:p>
          <a:p>
            <a:pPr>
              <a:buClr>
                <a:srgbClr val="000000"/>
              </a:buClr>
              <a:buSzPts val="1800"/>
            </a:pPr>
            <a:r>
              <a:rPr lang="en-GB" dirty="0">
                <a:solidFill>
                  <a:srgbClr val="0000FF"/>
                </a:solidFill>
                <a:latin typeface="Trebuchet MS"/>
              </a:rPr>
              <a:t>PES1UG23CS424  - </a:t>
            </a:r>
            <a:r>
              <a:rPr lang="en-GB" dirty="0" err="1">
                <a:solidFill>
                  <a:srgbClr val="0000FF"/>
                </a:solidFill>
                <a:latin typeface="Trebuchet MS"/>
              </a:rPr>
              <a:t>Pragathi</a:t>
            </a:r>
            <a:r>
              <a:rPr lang="en-GB" dirty="0">
                <a:solidFill>
                  <a:srgbClr val="0000FF"/>
                </a:solidFill>
                <a:latin typeface="Trebuchet MS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Trebuchet MS"/>
              </a:rPr>
              <a:t>Panchangam</a:t>
            </a:r>
            <a:endParaRPr lang="en-GB" dirty="0">
              <a:solidFill>
                <a:srgbClr val="0000FF"/>
              </a:solidFill>
              <a:latin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IN" sz="1800" b="0" i="0" u="none" strike="noStrike" cap="none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6BDD9-D39F-B419-9A6C-7EBD43016E7C}"/>
              </a:ext>
            </a:extLst>
          </p:cNvPr>
          <p:cNvSpPr txBox="1"/>
          <p:nvPr/>
        </p:nvSpPr>
        <p:spPr>
          <a:xfrm>
            <a:off x="7353649" y="4449994"/>
            <a:ext cx="43956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Under the guidance of,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Prof. Sowmya Shree 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Dept. of CSE</a:t>
            </a:r>
            <a:br>
              <a:rPr lang="en-IN" sz="1800" b="0" i="0" u="none" strike="noStrike" cap="none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IN" sz="1800" b="0" i="0" u="none" strike="noStrike" cap="none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PES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xel art of a building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70B501D7-C632-A903-A8DE-DA9D193DE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598" y="1836764"/>
            <a:ext cx="1326937" cy="1161070"/>
          </a:xfrm>
          <a:prstGeom prst="rect">
            <a:avLst/>
          </a:prstGeom>
        </p:spPr>
      </p:pic>
      <p:pic>
        <p:nvPicPr>
          <p:cNvPr id="7" name="Picture 6" descr="A pixelated image of a purple monster&#10;&#10;Description automatically generated">
            <a:extLst>
              <a:ext uri="{FF2B5EF4-FFF2-40B4-BE49-F238E27FC236}">
                <a16:creationId xmlns:a16="http://schemas.microsoft.com/office/drawing/2014/main" id="{6B5152FE-9027-33F2-FA61-C535C797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442" y="2964229"/>
            <a:ext cx="900000" cy="900000"/>
          </a:xfrm>
          <a:prstGeom prst="rect">
            <a:avLst/>
          </a:prstGeom>
        </p:spPr>
      </p:pic>
      <p:pic>
        <p:nvPicPr>
          <p:cNvPr id="10" name="Picture 9" descr="A pixel art of a building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D7193642-36E0-F6B0-345F-A9E616D55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99" y="4443702"/>
            <a:ext cx="2642701" cy="1295817"/>
          </a:xfrm>
          <a:prstGeom prst="rect">
            <a:avLst/>
          </a:prstGeom>
        </p:spPr>
      </p:pic>
      <p:pic>
        <p:nvPicPr>
          <p:cNvPr id="14" name="Picture 13" descr="A pixelated bird in a black background&#10;&#10;Description automatically generated">
            <a:extLst>
              <a:ext uri="{FF2B5EF4-FFF2-40B4-BE49-F238E27FC236}">
                <a16:creationId xmlns:a16="http://schemas.microsoft.com/office/drawing/2014/main" id="{7126EA5E-B2D3-135D-2F18-ADDCD60AA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222" y="4314229"/>
            <a:ext cx="900000" cy="900000"/>
          </a:xfrm>
          <a:prstGeom prst="rect">
            <a:avLst/>
          </a:prstGeom>
        </p:spPr>
      </p:pic>
      <p:pic>
        <p:nvPicPr>
          <p:cNvPr id="11" name="Picture 10" descr="A pixelated image of a bird&#10;&#10;Description automatically generated">
            <a:extLst>
              <a:ext uri="{FF2B5EF4-FFF2-40B4-BE49-F238E27FC236}">
                <a16:creationId xmlns:a16="http://schemas.microsoft.com/office/drawing/2014/main" id="{2C2C0053-4C71-3F5D-55CE-3D0D4F5F1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132" y="3864229"/>
            <a:ext cx="900000" cy="900000"/>
          </a:xfrm>
          <a:prstGeom prst="rect">
            <a:avLst/>
          </a:prstGeom>
        </p:spPr>
      </p:pic>
      <p:pic>
        <p:nvPicPr>
          <p:cNvPr id="12" name="Picture 11" descr="A pixel art of a building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98511BEB-6357-6E26-381A-FC505E552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65" y="1150692"/>
            <a:ext cx="2342535" cy="2718105"/>
          </a:xfrm>
          <a:prstGeom prst="rect">
            <a:avLst/>
          </a:prstGeom>
        </p:spPr>
      </p:pic>
      <p:pic>
        <p:nvPicPr>
          <p:cNvPr id="3" name="Picture 2" descr="A video game screen with buildings and trees&#10;&#10;Description automatically generated">
            <a:extLst>
              <a:ext uri="{FF2B5EF4-FFF2-40B4-BE49-F238E27FC236}">
                <a16:creationId xmlns:a16="http://schemas.microsoft.com/office/drawing/2014/main" id="{2B2E3B39-6874-C65E-1A92-5B7403BA4F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B13F76-FD27-7C39-BFB0-DFD4CF9CD0D1}"/>
              </a:ext>
            </a:extLst>
          </p:cNvPr>
          <p:cNvGrpSpPr/>
          <p:nvPr/>
        </p:nvGrpSpPr>
        <p:grpSpPr>
          <a:xfrm>
            <a:off x="265809" y="1735289"/>
            <a:ext cx="11660381" cy="3387421"/>
            <a:chOff x="217854" y="180532"/>
            <a:chExt cx="3255854" cy="686976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DE7000D8-A48D-E8AC-9473-3FF62068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id="{01502892-092A-9ED8-4FFF-1866B0007B60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LEARNING   FROM  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47621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deo game screen with buildings and trees&#10;&#10;Description automatically generated">
            <a:extLst>
              <a:ext uri="{FF2B5EF4-FFF2-40B4-BE49-F238E27FC236}">
                <a16:creationId xmlns:a16="http://schemas.microsoft.com/office/drawing/2014/main" id="{2B2E3B39-6874-C65E-1A92-5B7403BA4F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pixelated image of a purple monster&#10;&#10;Description automatically generated">
            <a:extLst>
              <a:ext uri="{FF2B5EF4-FFF2-40B4-BE49-F238E27FC236}">
                <a16:creationId xmlns:a16="http://schemas.microsoft.com/office/drawing/2014/main" id="{9A7822C7-19C3-5036-E1A7-E7D8D49C9B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62442" y="2964229"/>
            <a:ext cx="900000" cy="900000"/>
          </a:xfrm>
          <a:prstGeom prst="rect">
            <a:avLst/>
          </a:prstGeom>
        </p:spPr>
      </p:pic>
      <p:pic>
        <p:nvPicPr>
          <p:cNvPr id="20" name="Picture 19" descr="A pixelated image of a bird&#10;&#10;Description automatically generated">
            <a:extLst>
              <a:ext uri="{FF2B5EF4-FFF2-40B4-BE49-F238E27FC236}">
                <a16:creationId xmlns:a16="http://schemas.microsoft.com/office/drawing/2014/main" id="{AF31E12D-1735-B925-2607-85E817DFF8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91132" y="3864229"/>
            <a:ext cx="900000" cy="900000"/>
          </a:xfrm>
          <a:prstGeom prst="rect">
            <a:avLst/>
          </a:prstGeom>
        </p:spPr>
      </p:pic>
      <p:pic>
        <p:nvPicPr>
          <p:cNvPr id="21" name="Picture 20" descr="A pixelated bird in a black background&#10;&#10;Description automatically generated">
            <a:extLst>
              <a:ext uri="{FF2B5EF4-FFF2-40B4-BE49-F238E27FC236}">
                <a16:creationId xmlns:a16="http://schemas.microsoft.com/office/drawing/2014/main" id="{68E4CA41-8A05-BA4C-55BB-FD55F1F566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401222" y="4314229"/>
            <a:ext cx="900000" cy="90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B13F76-FD27-7C39-BFB0-DFD4CF9CD0D1}"/>
              </a:ext>
            </a:extLst>
          </p:cNvPr>
          <p:cNvGrpSpPr/>
          <p:nvPr/>
        </p:nvGrpSpPr>
        <p:grpSpPr>
          <a:xfrm>
            <a:off x="217854" y="180532"/>
            <a:ext cx="3255854" cy="686976"/>
            <a:chOff x="217854" y="180532"/>
            <a:chExt cx="3255854" cy="686976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DE7000D8-A48D-E8AC-9473-3FF62068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id="{01502892-092A-9ED8-4FFF-1866B0007B60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LEARNING OUTCOMES</a:t>
              </a:r>
            </a:p>
          </p:txBody>
        </p:sp>
      </p:grpSp>
      <p:pic>
        <p:nvPicPr>
          <p:cNvPr id="12" name="Picture 11" descr="A pixel art of a building&#10;&#10;Description automatically generated">
            <a:extLst>
              <a:ext uri="{FF2B5EF4-FFF2-40B4-BE49-F238E27FC236}">
                <a16:creationId xmlns:a16="http://schemas.microsoft.com/office/drawing/2014/main" id="{98511BEB-6357-6E26-381A-FC505E552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65" y="1150692"/>
            <a:ext cx="2342535" cy="2718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EF5785-E783-4941-C4F4-3315647C2749}"/>
              </a:ext>
            </a:extLst>
          </p:cNvPr>
          <p:cNvSpPr txBox="1"/>
          <p:nvPr/>
        </p:nvSpPr>
        <p:spPr>
          <a:xfrm>
            <a:off x="3633667" y="689892"/>
            <a:ext cx="8229601" cy="578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4800" dirty="0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Pokemon Fire Re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GUI using </a:t>
            </a:r>
            <a:r>
              <a:rPr lang="en-IN" sz="4800" dirty="0" err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pygame</a:t>
            </a: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 and </a:t>
            </a:r>
            <a:r>
              <a:rPr lang="en-IN" sz="4800" dirty="0" err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tkinter</a:t>
            </a:r>
            <a:endParaRPr lang="en-IN" sz="4800" dirty="0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Pokemon Fire Re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Database management using pandas and csv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Object oriented programming using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Control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Working with functions and their types</a:t>
            </a:r>
          </a:p>
          <a:p>
            <a:pPr algn="ctr">
              <a:lnSpc>
                <a:spcPct val="70000"/>
              </a:lnSpc>
            </a:pPr>
            <a:endParaRPr lang="en-GB" sz="4800" dirty="0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Pokemon Fire R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0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85672" y="4987153"/>
            <a:ext cx="9820656" cy="1536191"/>
          </a:xfrm>
        </p:spPr>
        <p:txBody>
          <a:bodyPr/>
          <a:lstStyle/>
          <a:p>
            <a:r>
              <a:rPr lang="en-US" sz="5400" dirty="0"/>
              <a:t>Thus, we have created a Pokémon game using python and associated modules with it.</a:t>
            </a:r>
          </a:p>
          <a:p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2DBFB-47F5-8A87-2D31-D1096F85A230}"/>
              </a:ext>
            </a:extLst>
          </p:cNvPr>
          <p:cNvSpPr txBox="1"/>
          <p:nvPr/>
        </p:nvSpPr>
        <p:spPr>
          <a:xfrm>
            <a:off x="466164" y="762000"/>
            <a:ext cx="455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61185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9EBC0D5-3F55-8B2A-1309-DFD6B43F8AA6}"/>
              </a:ext>
            </a:extLst>
          </p:cNvPr>
          <p:cNvGrpSpPr/>
          <p:nvPr/>
        </p:nvGrpSpPr>
        <p:grpSpPr>
          <a:xfrm>
            <a:off x="0" y="-1289050"/>
            <a:ext cx="12192000" cy="9436099"/>
            <a:chOff x="0" y="-1289050"/>
            <a:chExt cx="12192000" cy="9436099"/>
          </a:xfrm>
        </p:grpSpPr>
        <p:pic>
          <p:nvPicPr>
            <p:cNvPr id="3" name="Picture 2" descr="A video game screen with trees and grass&#10;&#10;Description automatically generated">
              <a:extLst>
                <a:ext uri="{FF2B5EF4-FFF2-40B4-BE49-F238E27FC236}">
                  <a16:creationId xmlns:a16="http://schemas.microsoft.com/office/drawing/2014/main" id="{A58F3EC2-9150-A6A4-FF53-0AB969B6A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289050"/>
              <a:ext cx="12192000" cy="9436099"/>
            </a:xfrm>
            <a:prstGeom prst="rect">
              <a:avLst/>
            </a:prstGeom>
          </p:spPr>
        </p:pic>
        <p:pic>
          <p:nvPicPr>
            <p:cNvPr id="8" name="Picture 7" descr="A purple and yellow cartoon character&#10;&#10;Description automatically generated">
              <a:extLst>
                <a:ext uri="{FF2B5EF4-FFF2-40B4-BE49-F238E27FC236}">
                  <a16:creationId xmlns:a16="http://schemas.microsoft.com/office/drawing/2014/main" id="{44E23BD7-C0E1-2AB0-46AF-2854D7A6A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7976" y="-8213"/>
              <a:ext cx="1080000" cy="1080000"/>
            </a:xfrm>
            <a:prstGeom prst="rect">
              <a:avLst/>
            </a:prstGeom>
          </p:spPr>
        </p:pic>
        <p:pic>
          <p:nvPicPr>
            <p:cNvPr id="10" name="Picture 9" descr="A pixel art of an owl&#10;&#10;Description automatically generated">
              <a:extLst>
                <a:ext uri="{FF2B5EF4-FFF2-40B4-BE49-F238E27FC236}">
                  <a16:creationId xmlns:a16="http://schemas.microsoft.com/office/drawing/2014/main" id="{69AB602C-8B98-8A2E-74B1-EA6D211A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3050" y="2348999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 descr="A pixelated cartoon of a monster&#10;&#10;Description automatically generated">
              <a:extLst>
                <a:ext uri="{FF2B5EF4-FFF2-40B4-BE49-F238E27FC236}">
                  <a16:creationId xmlns:a16="http://schemas.microsoft.com/office/drawing/2014/main" id="{552DE359-C045-BA9A-DD82-11E5B1581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8323" y="4998581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 descr="A pixelated image of a goat&#10;&#10;Description automatically generated">
              <a:extLst>
                <a:ext uri="{FF2B5EF4-FFF2-40B4-BE49-F238E27FC236}">
                  <a16:creationId xmlns:a16="http://schemas.microsoft.com/office/drawing/2014/main" id="{006DD261-96A9-51C1-D6E7-B2900136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5780" y="2484125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 descr="A pixelated cartoon of a cat&#10;&#10;Description automatically generated">
              <a:extLst>
                <a:ext uri="{FF2B5EF4-FFF2-40B4-BE49-F238E27FC236}">
                  <a16:creationId xmlns:a16="http://schemas.microsoft.com/office/drawing/2014/main" id="{728C7F83-BE35-88B3-36AC-B9921CE37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681" y="2221183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 descr="A pixel art of a robot&#10;&#10;Description automatically generated">
              <a:extLst>
                <a:ext uri="{FF2B5EF4-FFF2-40B4-BE49-F238E27FC236}">
                  <a16:creationId xmlns:a16="http://schemas.microsoft.com/office/drawing/2014/main" id="{36CC246E-C5F5-3978-B663-30CA897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7976" y="2221184"/>
              <a:ext cx="1080000" cy="1080000"/>
            </a:xfrm>
            <a:prstGeom prst="rect">
              <a:avLst/>
            </a:prstGeom>
          </p:spPr>
        </p:pic>
        <p:pic>
          <p:nvPicPr>
            <p:cNvPr id="20" name="Picture 19" descr="A pixelated animal with a black background&#10;&#10;Description automatically generated">
              <a:extLst>
                <a:ext uri="{FF2B5EF4-FFF2-40B4-BE49-F238E27FC236}">
                  <a16:creationId xmlns:a16="http://schemas.microsoft.com/office/drawing/2014/main" id="{683B9A61-2FF4-0892-906B-306881DE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06400" y="4775587"/>
              <a:ext cx="1080000" cy="1080000"/>
            </a:xfrm>
            <a:prstGeom prst="rect">
              <a:avLst/>
            </a:prstGeom>
          </p:spPr>
        </p:pic>
        <p:pic>
          <p:nvPicPr>
            <p:cNvPr id="22" name="Picture 21" descr="A pixel art of a robot&#10;&#10;Description automatically generated">
              <a:extLst>
                <a:ext uri="{FF2B5EF4-FFF2-40B4-BE49-F238E27FC236}">
                  <a16:creationId xmlns:a16="http://schemas.microsoft.com/office/drawing/2014/main" id="{2297AED3-7CDF-FD6E-52C5-54CF119C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44988" y="2427549"/>
              <a:ext cx="1080000" cy="1080000"/>
            </a:xfrm>
            <a:prstGeom prst="rect">
              <a:avLst/>
            </a:prstGeom>
          </p:spPr>
        </p:pic>
        <p:pic>
          <p:nvPicPr>
            <p:cNvPr id="24" name="Picture 23" descr="A pixel art of a bird&#10;&#10;Description automatically generated">
              <a:extLst>
                <a:ext uri="{FF2B5EF4-FFF2-40B4-BE49-F238E27FC236}">
                  <a16:creationId xmlns:a16="http://schemas.microsoft.com/office/drawing/2014/main" id="{795FF9C7-173B-F5B0-23E7-C509A10E2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12271" y="5273011"/>
              <a:ext cx="1080000" cy="1080000"/>
            </a:xfrm>
            <a:prstGeom prst="rect">
              <a:avLst/>
            </a:prstGeom>
          </p:spPr>
        </p:pic>
        <p:pic>
          <p:nvPicPr>
            <p:cNvPr id="26" name="Picture 25" descr="A pixel art of a green dragon&#10;&#10;Description automatically generated">
              <a:extLst>
                <a:ext uri="{FF2B5EF4-FFF2-40B4-BE49-F238E27FC236}">
                  <a16:creationId xmlns:a16="http://schemas.microsoft.com/office/drawing/2014/main" id="{BC535C30-9A0F-76D0-3CE1-1DCFB1C5A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84342" y="490701"/>
              <a:ext cx="1080000" cy="1080000"/>
            </a:xfrm>
            <a:prstGeom prst="rect">
              <a:avLst/>
            </a:prstGeom>
          </p:spPr>
        </p:pic>
        <p:pic>
          <p:nvPicPr>
            <p:cNvPr id="28" name="Picture 27" descr="A pixel art of a yellow monster&#10;&#10;Description automatically generated">
              <a:extLst>
                <a:ext uri="{FF2B5EF4-FFF2-40B4-BE49-F238E27FC236}">
                  <a16:creationId xmlns:a16="http://schemas.microsoft.com/office/drawing/2014/main" id="{718D7253-403E-F12A-C24E-0684E028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63625" y="3357559"/>
              <a:ext cx="1080000" cy="10800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5A265B-947F-57D2-2704-898463B2F5B3}"/>
              </a:ext>
            </a:extLst>
          </p:cNvPr>
          <p:cNvGrpSpPr/>
          <p:nvPr/>
        </p:nvGrpSpPr>
        <p:grpSpPr>
          <a:xfrm>
            <a:off x="1821180" y="7200507"/>
            <a:ext cx="8549639" cy="5492374"/>
            <a:chOff x="1821180" y="1042342"/>
            <a:chExt cx="8549639" cy="549237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F10152A-2BC0-4B35-79FA-2C1372405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821180" y="1042342"/>
              <a:ext cx="8549639" cy="549237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A0326C-2580-B79E-54B2-67339B1EE0D1}"/>
                </a:ext>
              </a:extLst>
            </p:cNvPr>
            <p:cNvSpPr txBox="1"/>
            <p:nvPr/>
          </p:nvSpPr>
          <p:spPr>
            <a:xfrm>
              <a:off x="2214565" y="1843418"/>
              <a:ext cx="7886700" cy="34197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3000"/>
                </a:lnSpc>
              </a:pPr>
              <a:r>
                <a:rPr lang="en-US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Turn based combat &amp; team battles</a:t>
              </a:r>
            </a:p>
            <a:p>
              <a:pPr>
                <a:lnSpc>
                  <a:spcPct val="93000"/>
                </a:lnSpc>
              </a:pPr>
              <a:r>
                <a:rPr lang="en-US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Team selection screen</a:t>
              </a:r>
            </a:p>
            <a:p>
              <a:pPr>
                <a:lnSpc>
                  <a:spcPct val="93000"/>
                </a:lnSpc>
              </a:pPr>
              <a:r>
                <a:rPr lang="en-US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Using Pokémon items</a:t>
              </a:r>
            </a:p>
            <a:p>
              <a:pPr>
                <a:lnSpc>
                  <a:spcPct val="93000"/>
                </a:lnSpc>
              </a:pPr>
              <a:r>
                <a:rPr lang="en-US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Faster and diverse battle animations</a:t>
              </a:r>
            </a:p>
            <a:p>
              <a:pPr>
                <a:lnSpc>
                  <a:spcPct val="93000"/>
                </a:lnSpc>
              </a:pPr>
              <a:r>
                <a:rPr lang="en-US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Campaign mode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F2E33C-2C5E-AE05-0DE5-A62C888935E7}"/>
              </a:ext>
            </a:extLst>
          </p:cNvPr>
          <p:cNvGrpSpPr/>
          <p:nvPr/>
        </p:nvGrpSpPr>
        <p:grpSpPr>
          <a:xfrm>
            <a:off x="185126" y="296037"/>
            <a:ext cx="4198615" cy="956666"/>
            <a:chOff x="217854" y="180532"/>
            <a:chExt cx="3255854" cy="686976"/>
          </a:xfrm>
        </p:grpSpPr>
        <p:pic>
          <p:nvPicPr>
            <p:cNvPr id="13" name="Picture 12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61318E6F-A83F-FF83-EC8C-303980BB5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15" name="Text Placeholder 10">
              <a:extLst>
                <a:ext uri="{FF2B5EF4-FFF2-40B4-BE49-F238E27FC236}">
                  <a16:creationId xmlns:a16="http://schemas.microsoft.com/office/drawing/2014/main" id="{2900662A-9696-CFCC-935C-3F8510270318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FUTURE 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01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7616 L 0 0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7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indefinit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1" dur="indefinite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00612 -0.88865 " pathEditMode="relative" rAng="0" ptsTypes="AA" p14:bounceEnd="50000">
                                          <p:cBhvr>
                                            <p:cTn id="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4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7616 L 0 0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7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indefinit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1" dur="indefinite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00612 -0.88865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4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160C219-A97E-3C2A-A53E-E079611AE6BB}"/>
              </a:ext>
            </a:extLst>
          </p:cNvPr>
          <p:cNvGrpSpPr/>
          <p:nvPr/>
        </p:nvGrpSpPr>
        <p:grpSpPr>
          <a:xfrm>
            <a:off x="0" y="0"/>
            <a:ext cx="12192000" cy="11830050"/>
            <a:chOff x="0" y="0"/>
            <a:chExt cx="12192000" cy="11830050"/>
          </a:xfrm>
        </p:grpSpPr>
        <p:pic>
          <p:nvPicPr>
            <p:cNvPr id="7" name="Picture 6" descr="A video game screen shot&#10;&#10;Description automatically generated">
              <a:extLst>
                <a:ext uri="{FF2B5EF4-FFF2-40B4-BE49-F238E27FC236}">
                  <a16:creationId xmlns:a16="http://schemas.microsoft.com/office/drawing/2014/main" id="{257CBCEC-74A6-6575-81D6-F75A41654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1830050"/>
            </a:xfrm>
            <a:prstGeom prst="rect">
              <a:avLst/>
            </a:prstGeom>
          </p:spPr>
        </p:pic>
        <p:pic>
          <p:nvPicPr>
            <p:cNvPr id="9" name="Picture 8" descr="A pixelated cartoon character&#10;&#10;Description automatically generated">
              <a:extLst>
                <a:ext uri="{FF2B5EF4-FFF2-40B4-BE49-F238E27FC236}">
                  <a16:creationId xmlns:a16="http://schemas.microsoft.com/office/drawing/2014/main" id="{E5622AB6-03A5-898C-4FE4-1E4E6D42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3708" y="1696689"/>
              <a:ext cx="1080000" cy="1080000"/>
            </a:xfrm>
            <a:prstGeom prst="rect">
              <a:avLst/>
            </a:prstGeom>
          </p:spPr>
        </p:pic>
        <p:pic>
          <p:nvPicPr>
            <p:cNvPr id="11" name="Picture 10" descr="A pixelated cartoon character with tongue out&#10;&#10;Description automatically generated">
              <a:extLst>
                <a:ext uri="{FF2B5EF4-FFF2-40B4-BE49-F238E27FC236}">
                  <a16:creationId xmlns:a16="http://schemas.microsoft.com/office/drawing/2014/main" id="{78FF0733-9CE0-0832-9C1B-C380417A5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162" y="4297129"/>
              <a:ext cx="1080000" cy="1080000"/>
            </a:xfrm>
            <a:prstGeom prst="rect">
              <a:avLst/>
            </a:prstGeom>
          </p:spPr>
        </p:pic>
        <p:pic>
          <p:nvPicPr>
            <p:cNvPr id="13" name="Picture 12" descr="A pixelated cartoon of a blue monster&#10;&#10;Description automatically generated">
              <a:extLst>
                <a:ext uri="{FF2B5EF4-FFF2-40B4-BE49-F238E27FC236}">
                  <a16:creationId xmlns:a16="http://schemas.microsoft.com/office/drawing/2014/main" id="{E04ABA66-4F49-0C2A-B757-5C4C172A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8907" y="1910862"/>
              <a:ext cx="1080000" cy="1080000"/>
            </a:xfrm>
            <a:prstGeom prst="rect">
              <a:avLst/>
            </a:prstGeom>
          </p:spPr>
        </p:pic>
        <p:pic>
          <p:nvPicPr>
            <p:cNvPr id="15" name="Picture 14" descr="A pixel art of a green animal&#10;&#10;Description automatically generated">
              <a:extLst>
                <a:ext uri="{FF2B5EF4-FFF2-40B4-BE49-F238E27FC236}">
                  <a16:creationId xmlns:a16="http://schemas.microsoft.com/office/drawing/2014/main" id="{B9A1ECEA-5C1F-8289-2F86-A632C920E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7026" y="4887819"/>
              <a:ext cx="1080000" cy="1080000"/>
            </a:xfrm>
            <a:prstGeom prst="rect">
              <a:avLst/>
            </a:prstGeom>
          </p:spPr>
        </p:pic>
        <p:pic>
          <p:nvPicPr>
            <p:cNvPr id="19" name="Picture 18" descr="A cartoon of a blue crab&#10;&#10;Description automatically generated">
              <a:extLst>
                <a:ext uri="{FF2B5EF4-FFF2-40B4-BE49-F238E27FC236}">
                  <a16:creationId xmlns:a16="http://schemas.microsoft.com/office/drawing/2014/main" id="{9CDE23B9-0E53-EAB6-95EE-FA43B88F9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4691" y="2636919"/>
              <a:ext cx="1080000" cy="1080000"/>
            </a:xfrm>
            <a:prstGeom prst="rect">
              <a:avLst/>
            </a:prstGeom>
          </p:spPr>
        </p:pic>
        <p:pic>
          <p:nvPicPr>
            <p:cNvPr id="21" name="Picture 20" descr="A pixelated cartoon of a yellow bird&#10;&#10;Description automatically generated">
              <a:extLst>
                <a:ext uri="{FF2B5EF4-FFF2-40B4-BE49-F238E27FC236}">
                  <a16:creationId xmlns:a16="http://schemas.microsoft.com/office/drawing/2014/main" id="{E629B568-2CF4-641A-3436-47F25E10B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94757" y="4236707"/>
              <a:ext cx="1080000" cy="108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BA547F4-2C96-7837-E110-A2171A936244}"/>
              </a:ext>
            </a:extLst>
          </p:cNvPr>
          <p:cNvGrpSpPr/>
          <p:nvPr/>
        </p:nvGrpSpPr>
        <p:grpSpPr>
          <a:xfrm>
            <a:off x="217854" y="180532"/>
            <a:ext cx="3255854" cy="686976"/>
            <a:chOff x="217854" y="180532"/>
            <a:chExt cx="3255854" cy="686976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id="{0AB3AB00-8730-9070-6367-F4368CC35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id="{82106F1B-D2E5-7945-8811-08C29FD8FC3B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REFERENCES</a:t>
              </a:r>
            </a:p>
          </p:txBody>
        </p:sp>
      </p:grpSp>
      <p:grpSp>
        <p:nvGrpSpPr>
          <p:cNvPr id="36" name="Group 31">
            <a:extLst>
              <a:ext uri="{FF2B5EF4-FFF2-40B4-BE49-F238E27FC236}">
                <a16:creationId xmlns:a16="http://schemas.microsoft.com/office/drawing/2014/main" id="{C619D047-AB8A-C7A2-5BD9-3147CDC3386E}"/>
              </a:ext>
            </a:extLst>
          </p:cNvPr>
          <p:cNvGrpSpPr/>
          <p:nvPr/>
        </p:nvGrpSpPr>
        <p:grpSpPr>
          <a:xfrm>
            <a:off x="1826381" y="7200507"/>
            <a:ext cx="9361571" cy="5492373"/>
            <a:chOff x="1826381" y="7200507"/>
            <a:chExt cx="9361571" cy="549237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60A8AE-0498-C603-A3B3-617949B5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826381" y="7200507"/>
              <a:ext cx="8539236" cy="5492373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863A87C-02F4-0A18-7913-C100DA2E5749}"/>
                </a:ext>
              </a:extLst>
            </p:cNvPr>
            <p:cNvSpPr/>
            <p:nvPr/>
          </p:nvSpPr>
          <p:spPr>
            <a:xfrm>
              <a:off x="2058564" y="8107201"/>
              <a:ext cx="8081201" cy="3039769"/>
            </a:xfrm>
            <a:prstGeom prst="rect">
              <a:avLst/>
            </a:prstGeom>
            <a:solidFill>
              <a:srgbClr val="70C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554EA7-49C3-769A-D00F-7B730B6C0D8E}"/>
                </a:ext>
              </a:extLst>
            </p:cNvPr>
            <p:cNvSpPr txBox="1"/>
            <p:nvPr/>
          </p:nvSpPr>
          <p:spPr>
            <a:xfrm>
              <a:off x="2246735" y="8190776"/>
              <a:ext cx="8941217" cy="3306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[</a:t>
              </a:r>
              <a:r>
                <a:rPr lang="en-US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  <a:hlinkClick r:id="rId12"/>
                </a:rPr>
                <a:t>1</a:t>
              </a:r>
              <a:r>
                <a:rPr lang="en-US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]  W3Schools		[</a:t>
              </a:r>
              <a:r>
                <a:rPr lang="en-US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  <a:hlinkClick r:id="rId13"/>
                </a:rPr>
                <a:t>6</a:t>
              </a:r>
              <a:r>
                <a:rPr lang="en-US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] </a:t>
              </a:r>
              <a:r>
                <a:rPr lang="en-IN" sz="3600" dirty="0" err="1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Tkinter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 documentation</a:t>
              </a:r>
              <a:endParaRPr lang="en-US" sz="3600" dirty="0">
                <a:solidFill>
                  <a:schemeClr val="bg1"/>
                </a:solidFill>
                <a:effectLst>
                  <a:outerShdw dist="50800" dir="2700000" algn="tl" rotWithShape="0">
                    <a:srgbClr val="1038E0"/>
                  </a:outerShdw>
                </a:effectLst>
                <a:latin typeface="Pokemon Fire Red" pitchFamily="2" charset="0"/>
              </a:endParaRPr>
            </a:p>
            <a:p>
              <a:r>
                <a:rPr lang="en-US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[</a:t>
              </a:r>
              <a:r>
                <a:rPr lang="en-US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  <a:hlinkClick r:id="rId14"/>
                </a:rPr>
                <a:t>2</a:t>
              </a:r>
              <a:r>
                <a:rPr lang="en-US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] </a:t>
              </a:r>
              <a:r>
                <a:rPr lang="en-US" sz="3600" dirty="0" err="1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GeeksforGeeks</a:t>
              </a:r>
              <a:r>
                <a:rPr lang="en-US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		[</a:t>
              </a:r>
              <a:r>
                <a:rPr lang="en-US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  <a:hlinkClick r:id="rId15" action="ppaction://hlinkfile"/>
                </a:rPr>
                <a:t>7</a:t>
              </a:r>
              <a:r>
                <a:rPr lang="en-US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] 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Sprites taken from </a:t>
              </a:r>
              <a:r>
                <a:rPr lang="en-IN" sz="3600" dirty="0" err="1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PokeAPI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 </a:t>
              </a:r>
            </a:p>
            <a:p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[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  <a:hlinkClick r:id="rId16"/>
                </a:rPr>
                <a:t>3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] </a:t>
              </a:r>
              <a:r>
                <a:rPr lang="en-IN" sz="3600" dirty="0" err="1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stackoverflow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		       and </a:t>
              </a:r>
              <a:r>
                <a:rPr lang="en-IN" sz="3600" dirty="0" err="1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Pokémondb</a:t>
              </a:r>
              <a:endParaRPr lang="en-IN" sz="3600" dirty="0">
                <a:solidFill>
                  <a:schemeClr val="bg1"/>
                </a:solidFill>
                <a:effectLst>
                  <a:outerShdw dist="50800" dir="2700000" algn="tl" rotWithShape="0">
                    <a:srgbClr val="1038E0"/>
                  </a:outerShdw>
                </a:effectLst>
                <a:latin typeface="Pokemon Fire Red" pitchFamily="2" charset="0"/>
              </a:endParaRPr>
            </a:p>
            <a:p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[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  <a:hlinkClick r:id="rId17"/>
                </a:rPr>
                <a:t>4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] </a:t>
              </a:r>
              <a:r>
                <a:rPr lang="en-IN" sz="3600" dirty="0" err="1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Pygame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 documentation	[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  <a:hlinkClick r:id="rId18"/>
                </a:rPr>
                <a:t>8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] Home music by </a:t>
              </a:r>
            </a:p>
            <a:p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[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  <a:hlinkClick r:id="rId19"/>
                </a:rPr>
                <a:t>5</a:t>
              </a:r>
              <a:r>
                <a:rPr lang="en-IN" sz="3600" dirty="0">
                  <a:solidFill>
                    <a:schemeClr val="bg1"/>
                  </a:solidFill>
                  <a:effectLst>
                    <a:outerShdw dist="50800" dir="2700000" algn="tl" rotWithShape="0">
                      <a:srgbClr val="1038E0"/>
                    </a:outerShdw>
                  </a:effectLst>
                  <a:latin typeface="Pokemon Fire Red" pitchFamily="2" charset="0"/>
                </a:rPr>
                <a:t>] Pandas documentation	       Frank Tedesco</a:t>
              </a:r>
            </a:p>
            <a:p>
              <a:pPr>
                <a:lnSpc>
                  <a:spcPct val="93000"/>
                </a:lnSpc>
              </a:pPr>
              <a:endParaRPr lang="en-GB" sz="4600" dirty="0">
                <a:solidFill>
                  <a:schemeClr val="bg1"/>
                </a:solidFill>
                <a:effectLst>
                  <a:outerShdw dist="50800" dir="2700000" algn="tl" rotWithShape="0">
                    <a:srgbClr val="1038E0"/>
                  </a:outerShdw>
                </a:effectLst>
                <a:latin typeface="Pokemon Fire Re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64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71898 L 0 -2.59259E-6 " pathEditMode="relative" rAng="0" ptsTypes="AA">
                                          <p:cBhvr>
                                            <p:cTn id="10" dur="5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588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indefinite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5" dur="indefinite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00612 -0.88865 " pathEditMode="relative" rAng="0" ptsTypes="AA" p14:bounceEnd="50000">
                                          <p:cBhvr>
                                            <p:cTn id="17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444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71898 L 0 -2.59259E-6 " pathEditMode="relative" rAng="0" ptsTypes="AA">
                                          <p:cBhvr>
                                            <p:cTn id="10" dur="5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588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indefinite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5" dur="indefinite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00612 -0.88865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444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2D0F1-48FF-7924-6A44-47E7BF8B9DE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Fight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6BA79E-E2CD-B416-739E-35517BD2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5186944"/>
            <a:ext cx="4866199" cy="132556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GB" sz="5600" dirty="0"/>
              <a:t>Which move will you pick?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D5D6E-4D1A-F384-4B7E-BE2DE321C8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Scan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9171B6-57DF-013C-541B-754B3A91DF4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152627" y="5025814"/>
            <a:ext cx="2780672" cy="8239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Emote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5D06-0281-5641-015C-F48A47482E9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152627" y="5707301"/>
            <a:ext cx="2780672" cy="8239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Run</a:t>
            </a:r>
          </a:p>
        </p:txBody>
      </p:sp>
      <p:pic>
        <p:nvPicPr>
          <p:cNvPr id="27" name="Picture 26" descr="A purple monster with sharp teeth&#10;&#10;Description automatically generated">
            <a:extLst>
              <a:ext uri="{FF2B5EF4-FFF2-40B4-BE49-F238E27FC236}">
                <a16:creationId xmlns:a16="http://schemas.microsoft.com/office/drawing/2014/main" id="{515A7045-5E6E-361B-2A59-DA176980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50" y="2013338"/>
            <a:ext cx="3258554" cy="3258554"/>
          </a:xfrm>
          <a:prstGeom prst="rect">
            <a:avLst/>
          </a:prstGeom>
        </p:spPr>
      </p:pic>
      <p:pic>
        <p:nvPicPr>
          <p:cNvPr id="29" name="Picture 28" descr="A pixel art of a purple monster&#10;&#10;Description automatically generated">
            <a:extLst>
              <a:ext uri="{FF2B5EF4-FFF2-40B4-BE49-F238E27FC236}">
                <a16:creationId xmlns:a16="http://schemas.microsoft.com/office/drawing/2014/main" id="{A54D7161-3BC7-4C76-7A94-6F0FE166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89" y="49360"/>
            <a:ext cx="3258554" cy="325855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7F7055D-5F76-1679-A98F-45B9197E1814}"/>
              </a:ext>
            </a:extLst>
          </p:cNvPr>
          <p:cNvGrpSpPr/>
          <p:nvPr/>
        </p:nvGrpSpPr>
        <p:grpSpPr>
          <a:xfrm>
            <a:off x="6529339" y="2985488"/>
            <a:ext cx="4826049" cy="1727403"/>
            <a:chOff x="6529339" y="2985488"/>
            <a:chExt cx="4826049" cy="1727403"/>
          </a:xfrm>
        </p:grpSpPr>
        <p:pic>
          <p:nvPicPr>
            <p:cNvPr id="13" name="Picture 12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0795BD30-307D-30EA-6D26-8145CC0CA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9339" y="2993849"/>
              <a:ext cx="4826049" cy="17190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80FF8A7-F104-573F-9EDE-12DA7C290E97}"/>
                </a:ext>
              </a:extLst>
            </p:cNvPr>
            <p:cNvGrpSpPr/>
            <p:nvPr/>
          </p:nvGrpSpPr>
          <p:grpSpPr>
            <a:xfrm>
              <a:off x="8750299" y="3781782"/>
              <a:ext cx="2235202" cy="144084"/>
              <a:chOff x="8750299" y="3781782"/>
              <a:chExt cx="2235202" cy="14408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FA2951F-5240-8C0C-A409-AA1DAC623531}"/>
                  </a:ext>
                </a:extLst>
              </p:cNvPr>
              <p:cNvSpPr/>
              <p:nvPr/>
            </p:nvSpPr>
            <p:spPr>
              <a:xfrm>
                <a:off x="8750300" y="3784600"/>
                <a:ext cx="2235201" cy="141266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4D8D67-995C-E39D-E9BD-ACCC007F8286}"/>
                  </a:ext>
                </a:extLst>
              </p:cNvPr>
              <p:cNvSpPr/>
              <p:nvPr/>
            </p:nvSpPr>
            <p:spPr>
              <a:xfrm>
                <a:off x="8750299" y="3781782"/>
                <a:ext cx="2235201" cy="41563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Text Placeholder 1">
              <a:extLst>
                <a:ext uri="{FF2B5EF4-FFF2-40B4-BE49-F238E27FC236}">
                  <a16:creationId xmlns:a16="http://schemas.microsoft.com/office/drawing/2014/main" id="{120706F1-C4D2-CDA6-F961-F75942095C0D}"/>
                </a:ext>
              </a:extLst>
            </p:cNvPr>
            <p:cNvSpPr txBox="1">
              <a:spLocks/>
            </p:cNvSpPr>
            <p:nvPr/>
          </p:nvSpPr>
          <p:spPr>
            <a:xfrm>
              <a:off x="7168551" y="2985488"/>
              <a:ext cx="3080364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/>
                <a:t>NIDORINO</a:t>
              </a:r>
              <a:endParaRPr lang="en-GB" dirty="0"/>
            </a:p>
          </p:txBody>
        </p:sp>
        <p:sp>
          <p:nvSpPr>
            <p:cNvPr id="38" name="Text Placeholder 7">
              <a:extLst>
                <a:ext uri="{FF2B5EF4-FFF2-40B4-BE49-F238E27FC236}">
                  <a16:creationId xmlns:a16="http://schemas.microsoft.com/office/drawing/2014/main" id="{B41E5D10-BD19-2D7C-AC4A-994BCD179447}"/>
                </a:ext>
              </a:extLst>
            </p:cNvPr>
            <p:cNvSpPr txBox="1">
              <a:spLocks/>
            </p:cNvSpPr>
            <p:nvPr/>
          </p:nvSpPr>
          <p:spPr>
            <a:xfrm>
              <a:off x="10668489" y="2985488"/>
              <a:ext cx="457933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/>
                <a:t>6</a:t>
              </a:r>
              <a:endParaRPr lang="en-GB" dirty="0"/>
            </a:p>
          </p:txBody>
        </p:sp>
        <p:sp>
          <p:nvSpPr>
            <p:cNvPr id="39" name="Text Placeholder 8">
              <a:extLst>
                <a:ext uri="{FF2B5EF4-FFF2-40B4-BE49-F238E27FC236}">
                  <a16:creationId xmlns:a16="http://schemas.microsoft.com/office/drawing/2014/main" id="{9006002A-8D49-A9D2-4476-5008B3E79D0B}"/>
                </a:ext>
              </a:extLst>
            </p:cNvPr>
            <p:cNvSpPr txBox="1">
              <a:spLocks/>
            </p:cNvSpPr>
            <p:nvPr/>
          </p:nvSpPr>
          <p:spPr>
            <a:xfrm>
              <a:off x="9152627" y="3851254"/>
              <a:ext cx="1896158" cy="5909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GB" sz="4000" dirty="0"/>
                <a:t>50/50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CFF66E-9278-5E51-1F1A-04FA894F3E04}"/>
              </a:ext>
            </a:extLst>
          </p:cNvPr>
          <p:cNvGrpSpPr/>
          <p:nvPr/>
        </p:nvGrpSpPr>
        <p:grpSpPr>
          <a:xfrm>
            <a:off x="673076" y="692419"/>
            <a:ext cx="4826049" cy="1400700"/>
            <a:chOff x="673076" y="692419"/>
            <a:chExt cx="4826049" cy="1400700"/>
          </a:xfrm>
        </p:grpSpPr>
        <p:pic>
          <p:nvPicPr>
            <p:cNvPr id="12" name="Picture 11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E76C2137-C080-86A2-B595-FEB7671A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076" y="692419"/>
              <a:ext cx="4826049" cy="14007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35A93A-A925-F737-7A9A-D67EA4B7ED0E}"/>
                </a:ext>
              </a:extLst>
            </p:cNvPr>
            <p:cNvGrpSpPr/>
            <p:nvPr/>
          </p:nvGrpSpPr>
          <p:grpSpPr>
            <a:xfrm>
              <a:off x="2548092" y="1511301"/>
              <a:ext cx="2328708" cy="149224"/>
              <a:chOff x="2548092" y="1511301"/>
              <a:chExt cx="2328708" cy="14922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8521A18-C49A-C4C6-E857-BB8AE9F87DFB}"/>
                  </a:ext>
                </a:extLst>
              </p:cNvPr>
              <p:cNvSpPr/>
              <p:nvPr/>
            </p:nvSpPr>
            <p:spPr>
              <a:xfrm>
                <a:off x="2550301" y="1511301"/>
                <a:ext cx="2326499" cy="149224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27CC9D7-70CA-287A-07D5-EC73F4C00929}"/>
                  </a:ext>
                </a:extLst>
              </p:cNvPr>
              <p:cNvSpPr/>
              <p:nvPr/>
            </p:nvSpPr>
            <p:spPr>
              <a:xfrm>
                <a:off x="2548092" y="1511301"/>
                <a:ext cx="2326499" cy="45719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Text Placeholder 9">
              <a:extLst>
                <a:ext uri="{FF2B5EF4-FFF2-40B4-BE49-F238E27FC236}">
                  <a16:creationId xmlns:a16="http://schemas.microsoft.com/office/drawing/2014/main" id="{02FC625D-A190-AC3A-A79C-C079596E1FA0}"/>
                </a:ext>
              </a:extLst>
            </p:cNvPr>
            <p:cNvSpPr txBox="1">
              <a:spLocks/>
            </p:cNvSpPr>
            <p:nvPr/>
          </p:nvSpPr>
          <p:spPr>
            <a:xfrm>
              <a:off x="898953" y="708632"/>
              <a:ext cx="3080364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/>
                <a:t>GENGAR</a:t>
              </a:r>
              <a:endParaRPr lang="en-GB" dirty="0"/>
            </a:p>
          </p:txBody>
        </p:sp>
        <p:sp>
          <p:nvSpPr>
            <p:cNvPr id="41" name="Text Placeholder 10">
              <a:extLst>
                <a:ext uri="{FF2B5EF4-FFF2-40B4-BE49-F238E27FC236}">
                  <a16:creationId xmlns:a16="http://schemas.microsoft.com/office/drawing/2014/main" id="{90B87FA4-0A66-7BBB-1599-C4ACD181504F}"/>
                </a:ext>
              </a:extLst>
            </p:cNvPr>
            <p:cNvSpPr txBox="1">
              <a:spLocks/>
            </p:cNvSpPr>
            <p:nvPr/>
          </p:nvSpPr>
          <p:spPr>
            <a:xfrm>
              <a:off x="4551153" y="708632"/>
              <a:ext cx="457933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/>
                <a:t>3</a:t>
              </a:r>
              <a:endParaRPr lang="en-GB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6781FA-DED8-0D94-ADA4-6CEA25D8AF46}"/>
              </a:ext>
            </a:extLst>
          </p:cNvPr>
          <p:cNvSpPr txBox="1"/>
          <p:nvPr/>
        </p:nvSpPr>
        <p:spPr>
          <a:xfrm>
            <a:off x="-15034" y="1731763"/>
            <a:ext cx="12192000" cy="3158847"/>
          </a:xfrm>
          <a:prstGeom prst="snip2DiagRect">
            <a:avLst/>
          </a:prstGeom>
          <a:solidFill>
            <a:srgbClr val="E8F0F0">
              <a:alpha val="6902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3326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1EF481F-5AC4-484E-D798-D6BE187D0500}"/>
              </a:ext>
            </a:extLst>
          </p:cNvPr>
          <p:cNvGrpSpPr/>
          <p:nvPr/>
        </p:nvGrpSpPr>
        <p:grpSpPr>
          <a:xfrm>
            <a:off x="773972" y="6376136"/>
            <a:ext cx="11346840" cy="646920"/>
            <a:chOff x="773972" y="6376136"/>
            <a:chExt cx="1134684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1E72DF-04A6-425E-4B0D-8BCBED2C1561}"/>
                    </a:ext>
                  </a:extLst>
                </p14:cNvPr>
                <p14:cNvContentPartPr/>
                <p14:nvPr/>
              </p14:nvContentPartPr>
              <p14:xfrm>
                <a:off x="773972" y="6376136"/>
                <a:ext cx="11346840" cy="64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1E72DF-04A6-425E-4B0D-8BCBED2C156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0972" y="6313136"/>
                  <a:ext cx="1147248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C0CB34-ABB4-1D11-B6A6-531BA7B7B207}"/>
                    </a:ext>
                  </a:extLst>
                </p14:cNvPr>
                <p14:cNvContentPartPr/>
                <p14:nvPr/>
              </p14:nvContentPartPr>
              <p14:xfrm>
                <a:off x="957932" y="6668096"/>
                <a:ext cx="3522600" cy="82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C0CB34-ABB4-1D11-B6A6-531BA7B7B2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4932" y="6605456"/>
                  <a:ext cx="3648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A0A13A-E3D9-75FE-C9C5-09C1BFB677AA}"/>
                    </a:ext>
                  </a:extLst>
                </p14:cNvPr>
                <p14:cNvContentPartPr/>
                <p14:nvPr/>
              </p14:nvContentPartPr>
              <p14:xfrm>
                <a:off x="3308012" y="6524456"/>
                <a:ext cx="3714480" cy="136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A0A13A-E3D9-75FE-C9C5-09C1BFB677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45012" y="6461816"/>
                  <a:ext cx="3840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FD907D-4C32-A29B-8726-8F93F4870318}"/>
                    </a:ext>
                  </a:extLst>
                </p14:cNvPr>
                <p14:cNvContentPartPr/>
                <p14:nvPr/>
              </p14:nvContentPartPr>
              <p14:xfrm>
                <a:off x="4092812" y="6532736"/>
                <a:ext cx="3375360" cy="316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FD907D-4C32-A29B-8726-8F93F48703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30172" y="6470096"/>
                  <a:ext cx="3501000" cy="44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844D9F-6E4B-AEFD-A506-79BF0AB2682D}"/>
              </a:ext>
            </a:extLst>
          </p:cNvPr>
          <p:cNvGrpSpPr/>
          <p:nvPr/>
        </p:nvGrpSpPr>
        <p:grpSpPr>
          <a:xfrm>
            <a:off x="2038652" y="5387464"/>
            <a:ext cx="4612680" cy="568080"/>
            <a:chOff x="2038652" y="5387464"/>
            <a:chExt cx="4612680" cy="5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30ECD0-5A38-74A8-5A47-2C3B647B49F9}"/>
                    </a:ext>
                  </a:extLst>
                </p14:cNvPr>
                <p14:cNvContentPartPr/>
                <p14:nvPr/>
              </p14:nvContentPartPr>
              <p14:xfrm>
                <a:off x="4777892" y="5387464"/>
                <a:ext cx="648360" cy="441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30ECD0-5A38-74A8-5A47-2C3B647B49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15252" y="5324824"/>
                  <a:ext cx="77400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8336C54-4428-D0FD-39F1-3F5F6D3D13AF}"/>
                    </a:ext>
                  </a:extLst>
                </p14:cNvPr>
                <p14:cNvContentPartPr/>
                <p14:nvPr/>
              </p14:nvContentPartPr>
              <p14:xfrm>
                <a:off x="2038652" y="5584744"/>
                <a:ext cx="4612680" cy="370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8336C54-4428-D0FD-39F1-3F5F6D3D13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76012" y="5521744"/>
                  <a:ext cx="47383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E2C099D-141F-093A-9225-28EF85DD58FF}"/>
                    </a:ext>
                  </a:extLst>
                </p14:cNvPr>
                <p14:cNvContentPartPr/>
                <p14:nvPr/>
              </p14:nvContentPartPr>
              <p14:xfrm>
                <a:off x="2575052" y="5584024"/>
                <a:ext cx="1239480" cy="4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E2C099D-141F-093A-9225-28EF85DD58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2052" y="5521384"/>
                  <a:ext cx="1365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65D31D-A84F-321F-34B6-1FB587268A48}"/>
                    </a:ext>
                  </a:extLst>
                </p14:cNvPr>
                <p14:cNvContentPartPr/>
                <p14:nvPr/>
              </p14:nvContentPartPr>
              <p14:xfrm>
                <a:off x="2366612" y="5486464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65D31D-A84F-321F-34B6-1FB587268A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3612" y="542346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0E8C0886-763F-2AE0-009E-BA9E42B759CD}"/>
              </a:ext>
            </a:extLst>
          </p:cNvPr>
          <p:cNvSpPr/>
          <p:nvPr/>
        </p:nvSpPr>
        <p:spPr>
          <a:xfrm>
            <a:off x="3150086" y="2406316"/>
            <a:ext cx="3080084" cy="1680046"/>
          </a:xfrm>
          <a:custGeom>
            <a:avLst/>
            <a:gdLst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95016 w 3080084"/>
              <a:gd name="connsiteY7" fmla="*/ 16187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8765 w 3080084"/>
              <a:gd name="connsiteY7" fmla="*/ 16012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22579 w 3080084"/>
              <a:gd name="connsiteY21" fmla="*/ 223131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35629 h 1666921"/>
              <a:gd name="connsiteX1" fmla="*/ 157504 w 3080084"/>
              <a:gd name="connsiteY1" fmla="*/ 166255 h 1666921"/>
              <a:gd name="connsiteX2" fmla="*/ 13125 w 3080084"/>
              <a:gd name="connsiteY2" fmla="*/ 253757 h 1666921"/>
              <a:gd name="connsiteX3" fmla="*/ 0 w 3080084"/>
              <a:gd name="connsiteY3" fmla="*/ 481263 h 1666921"/>
              <a:gd name="connsiteX4" fmla="*/ 214381 w 3080084"/>
              <a:gd name="connsiteY4" fmla="*/ 1071904 h 1666921"/>
              <a:gd name="connsiteX5" fmla="*/ 297508 w 3080084"/>
              <a:gd name="connsiteY5" fmla="*/ 1120031 h 1666921"/>
              <a:gd name="connsiteX6" fmla="*/ 363135 w 3080084"/>
              <a:gd name="connsiteY6" fmla="*/ 1229409 h 1666921"/>
              <a:gd name="connsiteX7" fmla="*/ 560014 w 3080084"/>
              <a:gd name="connsiteY7" fmla="*/ 1649421 h 1666921"/>
              <a:gd name="connsiteX8" fmla="*/ 1312536 w 3080084"/>
              <a:gd name="connsiteY8" fmla="*/ 1557543 h 1666921"/>
              <a:gd name="connsiteX9" fmla="*/ 1636295 w 3080084"/>
              <a:gd name="connsiteY9" fmla="*/ 1535667 h 1666921"/>
              <a:gd name="connsiteX10" fmla="*/ 2012555 w 3080084"/>
              <a:gd name="connsiteY10" fmla="*/ 1557543 h 1666921"/>
              <a:gd name="connsiteX11" fmla="*/ 2043181 w 3080084"/>
              <a:gd name="connsiteY11" fmla="*/ 1605669 h 1666921"/>
              <a:gd name="connsiteX12" fmla="*/ 2314438 w 3080084"/>
              <a:gd name="connsiteY12" fmla="*/ 1588169 h 1666921"/>
              <a:gd name="connsiteX13" fmla="*/ 2314438 w 3080084"/>
              <a:gd name="connsiteY13" fmla="*/ 1588169 h 1666921"/>
              <a:gd name="connsiteX14" fmla="*/ 2463192 w 3080084"/>
              <a:gd name="connsiteY14" fmla="*/ 1666921 h 1666921"/>
              <a:gd name="connsiteX15" fmla="*/ 2646947 w 3080084"/>
              <a:gd name="connsiteY15" fmla="*/ 1662546 h 1666921"/>
              <a:gd name="connsiteX16" fmla="*/ 2760701 w 3080084"/>
              <a:gd name="connsiteY16" fmla="*/ 1111281 h 1666921"/>
              <a:gd name="connsiteX17" fmla="*/ 2913830 w 3080084"/>
              <a:gd name="connsiteY17" fmla="*/ 1045654 h 1666921"/>
              <a:gd name="connsiteX18" fmla="*/ 3005707 w 3080084"/>
              <a:gd name="connsiteY18" fmla="*/ 918775 h 1666921"/>
              <a:gd name="connsiteX19" fmla="*/ 3080084 w 3080084"/>
              <a:gd name="connsiteY19" fmla="*/ 660643 h 1666921"/>
              <a:gd name="connsiteX20" fmla="*/ 3080084 w 3080084"/>
              <a:gd name="connsiteY20" fmla="*/ 402511 h 1666921"/>
              <a:gd name="connsiteX21" fmla="*/ 2922579 w 3080084"/>
              <a:gd name="connsiteY21" fmla="*/ 245007 h 1666921"/>
              <a:gd name="connsiteX22" fmla="*/ 2380065 w 3080084"/>
              <a:gd name="connsiteY22" fmla="*/ 148754 h 1666921"/>
              <a:gd name="connsiteX23" fmla="*/ 1946928 w 3080084"/>
              <a:gd name="connsiteY23" fmla="*/ 0 h 1666921"/>
              <a:gd name="connsiteX24" fmla="*/ 1653795 w 3080084"/>
              <a:gd name="connsiteY24" fmla="*/ 21876 h 1666921"/>
              <a:gd name="connsiteX25" fmla="*/ 1260035 w 3080084"/>
              <a:gd name="connsiteY25" fmla="*/ 109378 h 1666921"/>
              <a:gd name="connsiteX26" fmla="*/ 748146 w 3080084"/>
              <a:gd name="connsiteY26" fmla="*/ 153129 h 1666921"/>
              <a:gd name="connsiteX27" fmla="*/ 354385 w 3080084"/>
              <a:gd name="connsiteY27" fmla="*/ 135629 h 1666921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60035 w 3080084"/>
              <a:gd name="connsiteY25" fmla="*/ 122503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96252 h 1680046"/>
              <a:gd name="connsiteX27" fmla="*/ 354385 w 3080084"/>
              <a:gd name="connsiteY27" fmla="*/ 148754 h 16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0084" h="1680046">
                <a:moveTo>
                  <a:pt x="354385" y="148754"/>
                </a:moveTo>
                <a:lnTo>
                  <a:pt x="157504" y="179380"/>
                </a:lnTo>
                <a:lnTo>
                  <a:pt x="13125" y="266882"/>
                </a:lnTo>
                <a:lnTo>
                  <a:pt x="0" y="494388"/>
                </a:lnTo>
                <a:lnTo>
                  <a:pt x="214381" y="1085029"/>
                </a:lnTo>
                <a:lnTo>
                  <a:pt x="297508" y="1133156"/>
                </a:lnTo>
                <a:lnTo>
                  <a:pt x="363135" y="1242534"/>
                </a:lnTo>
                <a:lnTo>
                  <a:pt x="560014" y="1662546"/>
                </a:lnTo>
                <a:lnTo>
                  <a:pt x="1312536" y="1570668"/>
                </a:lnTo>
                <a:lnTo>
                  <a:pt x="1636295" y="1548792"/>
                </a:lnTo>
                <a:lnTo>
                  <a:pt x="2012555" y="1570668"/>
                </a:lnTo>
                <a:lnTo>
                  <a:pt x="2043181" y="1618794"/>
                </a:lnTo>
                <a:lnTo>
                  <a:pt x="2314438" y="1601294"/>
                </a:lnTo>
                <a:lnTo>
                  <a:pt x="2314438" y="1601294"/>
                </a:lnTo>
                <a:lnTo>
                  <a:pt x="2463192" y="1680046"/>
                </a:lnTo>
                <a:lnTo>
                  <a:pt x="2646947" y="1675671"/>
                </a:lnTo>
                <a:lnTo>
                  <a:pt x="2760701" y="1124406"/>
                </a:lnTo>
                <a:lnTo>
                  <a:pt x="2913830" y="1058779"/>
                </a:lnTo>
                <a:lnTo>
                  <a:pt x="3005707" y="931900"/>
                </a:lnTo>
                <a:lnTo>
                  <a:pt x="3080084" y="673768"/>
                </a:lnTo>
                <a:lnTo>
                  <a:pt x="3080084" y="415636"/>
                </a:lnTo>
                <a:lnTo>
                  <a:pt x="2922579" y="258132"/>
                </a:lnTo>
                <a:lnTo>
                  <a:pt x="2380065" y="161879"/>
                </a:lnTo>
                <a:lnTo>
                  <a:pt x="1946928" y="13125"/>
                </a:lnTo>
                <a:lnTo>
                  <a:pt x="1640670" y="0"/>
                </a:lnTo>
                <a:lnTo>
                  <a:pt x="1251285" y="78752"/>
                </a:lnTo>
                <a:lnTo>
                  <a:pt x="748146" y="96252"/>
                </a:lnTo>
                <a:lnTo>
                  <a:pt x="354385" y="148754"/>
                </a:lnTo>
                <a:close/>
              </a:path>
            </a:pathLst>
          </a:custGeom>
          <a:solidFill>
            <a:srgbClr val="2CB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83B35-487B-7B33-B814-DE0D1324DC87}"/>
              </a:ext>
            </a:extLst>
          </p:cNvPr>
          <p:cNvSpPr txBox="1"/>
          <p:nvPr/>
        </p:nvSpPr>
        <p:spPr>
          <a:xfrm>
            <a:off x="932328" y="2406316"/>
            <a:ext cx="9917924" cy="757745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6600" b="1" kern="1200" dirty="0">
                <a:solidFill>
                  <a:schemeClr val="bg1"/>
                </a:solidFill>
                <a:effectLst/>
                <a:latin typeface="Pokemon Fire Red" pitchFamily="2" charset="0"/>
              </a:rPr>
              <a:t>                     With Python</a:t>
            </a:r>
            <a:endParaRPr lang="en-GB" sz="6600" b="1" dirty="0">
              <a:solidFill>
                <a:schemeClr val="bg1"/>
              </a:solidFill>
              <a:latin typeface="Pokemon Fire Red" pitchFamily="2" charset="0"/>
            </a:endParaRPr>
          </a:p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6600" b="1" dirty="0">
                <a:solidFill>
                  <a:schemeClr val="bg1"/>
                </a:solidFill>
                <a:latin typeface="Pokemon Fire Red" pitchFamily="2" charset="0"/>
              </a:rPr>
              <a:t>             Mini-Project Sem 1</a:t>
            </a:r>
          </a:p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6000" b="1" kern="1200" dirty="0">
              <a:solidFill>
                <a:schemeClr val="bg1"/>
              </a:solidFill>
              <a:effectLst/>
              <a:latin typeface="Pokemon Fire Red" pitchFamily="2" charset="0"/>
            </a:endParaRPr>
          </a:p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200" b="1" kern="1200" dirty="0">
                <a:solidFill>
                  <a:schemeClr val="accent4"/>
                </a:solidFill>
                <a:effectLst/>
                <a:latin typeface="Pokemon Fire Red" pitchFamily="2" charset="0"/>
              </a:rPr>
              <a:t>PES1UG23AM197 </a:t>
            </a:r>
            <a:r>
              <a:rPr lang="en-GB" sz="3200" b="1" kern="1200" dirty="0">
                <a:solidFill>
                  <a:schemeClr val="bg1"/>
                </a:solidFill>
                <a:effectLst/>
                <a:latin typeface="Pokemon Fire Red" pitchFamily="2" charset="0"/>
              </a:rPr>
              <a:t> Noel George Jose</a:t>
            </a:r>
            <a:br>
              <a:rPr lang="en-GB" sz="3200" b="1" kern="1200" dirty="0">
                <a:solidFill>
                  <a:schemeClr val="accent4"/>
                </a:solidFill>
                <a:effectLst/>
                <a:latin typeface="Pokemon Fire Red" pitchFamily="2" charset="0"/>
              </a:rPr>
            </a:br>
            <a:r>
              <a:rPr lang="en-GB" sz="3200" b="1" kern="1200" dirty="0">
                <a:solidFill>
                  <a:schemeClr val="accent4"/>
                </a:solidFill>
                <a:effectLst/>
                <a:latin typeface="Pokemon Fire Red" pitchFamily="2" charset="0"/>
              </a:rPr>
              <a:t>PES1UG23CS433 </a:t>
            </a:r>
            <a:r>
              <a:rPr lang="en-GB" sz="3200" b="1" kern="1200" dirty="0">
                <a:solidFill>
                  <a:schemeClr val="bg1"/>
                </a:solidFill>
                <a:effectLst/>
                <a:latin typeface="Pokemon Fire Red" pitchFamily="2" charset="0"/>
              </a:rPr>
              <a:t>Pranav Hemanth</a:t>
            </a:r>
            <a:endParaRPr lang="en-GB" sz="3200" b="1" kern="1200" dirty="0">
              <a:solidFill>
                <a:schemeClr val="accent4"/>
              </a:solidFill>
              <a:effectLst/>
              <a:latin typeface="Pokemon Fire Red" pitchFamily="2" charset="0"/>
            </a:endParaRPr>
          </a:p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4"/>
                </a:solidFill>
                <a:latin typeface="Pokemon Fire Red" pitchFamily="2" charset="0"/>
              </a:rPr>
              <a:t>PES1UG23CS435 </a:t>
            </a:r>
            <a:r>
              <a:rPr lang="en-GB" sz="3200" b="1" dirty="0">
                <a:solidFill>
                  <a:schemeClr val="bg1"/>
                </a:solidFill>
                <a:latin typeface="Pokemon Fire Red" pitchFamily="2" charset="0"/>
              </a:rPr>
              <a:t>Pranav Rajesh Narayan</a:t>
            </a:r>
            <a:endParaRPr lang="en-GB" sz="3200" b="1" dirty="0">
              <a:solidFill>
                <a:schemeClr val="accent4"/>
              </a:solidFill>
              <a:latin typeface="Pokemon Fire Red" pitchFamily="2" charset="0"/>
            </a:endParaRPr>
          </a:p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200" b="1" kern="1200" dirty="0">
                <a:solidFill>
                  <a:schemeClr val="accent4"/>
                </a:solidFill>
                <a:effectLst/>
                <a:latin typeface="Pokemon Fire Red" pitchFamily="2" charset="0"/>
              </a:rPr>
              <a:t>PES1UG23CS424 </a:t>
            </a:r>
            <a:r>
              <a:rPr lang="en-GB" sz="3200" b="1" kern="1200" dirty="0" err="1">
                <a:solidFill>
                  <a:schemeClr val="bg1"/>
                </a:solidFill>
                <a:effectLst/>
                <a:latin typeface="Pokemon Fire Red" pitchFamily="2" charset="0"/>
              </a:rPr>
              <a:t>Pragathi</a:t>
            </a:r>
            <a:r>
              <a:rPr lang="en-GB" sz="3200" b="1" kern="1200" dirty="0">
                <a:solidFill>
                  <a:schemeClr val="bg1"/>
                </a:solidFill>
                <a:effectLst/>
                <a:latin typeface="Pokemon Fire Red" pitchFamily="2" charset="0"/>
              </a:rPr>
              <a:t> </a:t>
            </a:r>
            <a:r>
              <a:rPr lang="en-GB" sz="3200" b="1" kern="1200" dirty="0" err="1">
                <a:solidFill>
                  <a:schemeClr val="bg1"/>
                </a:solidFill>
                <a:effectLst/>
                <a:latin typeface="Pokemon Fire Red" pitchFamily="2" charset="0"/>
              </a:rPr>
              <a:t>Panchangam</a:t>
            </a:r>
            <a:endParaRPr lang="en-GB" sz="3200" b="1" kern="1200" dirty="0">
              <a:solidFill>
                <a:schemeClr val="bg1"/>
              </a:solidFill>
              <a:effectLst/>
              <a:latin typeface="Pokemon Fire Red" pitchFamily="2" charset="0"/>
            </a:endParaRPr>
          </a:p>
          <a:p>
            <a:pPr marL="0" lvl="0" indent="0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bg1"/>
                </a:solidFill>
                <a:latin typeface="Pokemon Fire Red" pitchFamily="2" charset="0"/>
              </a:rPr>
              <a:t>Under the guidance of Professor Sowmya Shree P  (Dept. of CSE PES University)</a:t>
            </a:r>
            <a:endParaRPr lang="en-GB" sz="3200" b="1" kern="1200" dirty="0">
              <a:solidFill>
                <a:schemeClr val="accent4"/>
              </a:solidFill>
              <a:effectLst/>
              <a:latin typeface="Pokemon Fire Red" pitchFamily="2" charset="0"/>
            </a:endParaRPr>
          </a:p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8800" b="1" dirty="0">
              <a:solidFill>
                <a:schemeClr val="bg1"/>
              </a:solidFill>
              <a:latin typeface="Pokemon Fire Red" pitchFamily="2" charset="0"/>
            </a:endParaRPr>
          </a:p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8800" b="1" dirty="0">
              <a:solidFill>
                <a:schemeClr val="bg1"/>
              </a:solidFill>
              <a:latin typeface="Pokemon Fire Red" pitchFamily="2" charset="0"/>
            </a:endParaRPr>
          </a:p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4000" b="1" dirty="0">
              <a:solidFill>
                <a:schemeClr val="bg1"/>
              </a:solidFill>
              <a:latin typeface="Pokemon Fire Red" pitchFamily="2" charset="0"/>
            </a:endParaRPr>
          </a:p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4000" b="1" dirty="0">
                <a:solidFill>
                  <a:schemeClr val="bg1"/>
                </a:solidFill>
                <a:latin typeface="Pokemon Fire Re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40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sz="4000" dirty="0"/>
              <a:t>To develop a Pokémon battle game that provides an immersive and strategic gaming experience for players, combining elements of skill, strategy, and creativity. 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2DBFB-47F5-8A87-2D31-D1096F85A230}"/>
              </a:ext>
            </a:extLst>
          </p:cNvPr>
          <p:cNvSpPr txBox="1"/>
          <p:nvPr/>
        </p:nvSpPr>
        <p:spPr>
          <a:xfrm>
            <a:off x="466164" y="762000"/>
            <a:ext cx="455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PROBLEM  STATEMENT</a:t>
            </a:r>
          </a:p>
        </p:txBody>
      </p:sp>
    </p:spTree>
    <p:extLst>
      <p:ext uri="{BB962C8B-B14F-4D97-AF65-F5344CB8AC3E}">
        <p14:creationId xmlns:p14="http://schemas.microsoft.com/office/powerpoint/2010/main" val="18814475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C74DE91-3E8E-BBDC-022F-82D070634FFC}"/>
              </a:ext>
            </a:extLst>
          </p:cNvPr>
          <p:cNvGrpSpPr/>
          <p:nvPr/>
        </p:nvGrpSpPr>
        <p:grpSpPr>
          <a:xfrm>
            <a:off x="1611678" y="2829119"/>
            <a:ext cx="4480725" cy="1672232"/>
            <a:chOff x="1609523" y="204802"/>
            <a:chExt cx="4480725" cy="16722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012BEC-F5C1-BD01-3F57-0A5CA9E9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9C25F-3866-CA09-73E5-FD2D9C6D351F}"/>
                </a:ext>
              </a:extLst>
            </p:cNvPr>
            <p:cNvSpPr txBox="1"/>
            <p:nvPr/>
          </p:nvSpPr>
          <p:spPr>
            <a:xfrm>
              <a:off x="3242954" y="204802"/>
              <a:ext cx="21755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Noel Jose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5447D2-5EFE-59CA-AF02-68516FD0EB92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FB83C-9714-0078-045E-EDA1BC6AB286}"/>
                </a:ext>
              </a:extLst>
            </p:cNvPr>
            <p:cNvSpPr txBox="1"/>
            <p:nvPr/>
          </p:nvSpPr>
          <p:spPr>
            <a:xfrm>
              <a:off x="2727684" y="1126948"/>
              <a:ext cx="31021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GUI,  Logic &amp; Design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1A315F-E702-6CEE-0FF8-1E7E3BE26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09523" y="402712"/>
              <a:ext cx="1842072" cy="921036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453BF-6692-B768-4537-0BD67E5F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45730" y="5930229"/>
            <a:ext cx="1451472" cy="701731"/>
          </a:xfrm>
        </p:spPr>
        <p:txBody>
          <a:bodyPr/>
          <a:lstStyle/>
          <a:p>
            <a:r>
              <a:rPr lang="en-GB"/>
              <a:t>NEXT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03B70-8379-4509-2543-4D4770FE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886" y="5795509"/>
            <a:ext cx="5771921" cy="840230"/>
          </a:xfrm>
        </p:spPr>
        <p:txBody>
          <a:bodyPr/>
          <a:lstStyle/>
          <a:p>
            <a:r>
              <a:rPr lang="en-GB" sz="5400" dirty="0"/>
              <a:t>Team Members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B04BAA-F7F9-E4C3-E0D2-3CFF666DAE10}"/>
              </a:ext>
            </a:extLst>
          </p:cNvPr>
          <p:cNvGrpSpPr/>
          <p:nvPr/>
        </p:nvGrpSpPr>
        <p:grpSpPr>
          <a:xfrm>
            <a:off x="1689219" y="1146943"/>
            <a:ext cx="4396320" cy="1672232"/>
            <a:chOff x="1693928" y="204802"/>
            <a:chExt cx="4396320" cy="16722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ADE002-517E-35FF-51E3-7CBDE679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A8CC80-72B6-5E55-EBBD-83527CE8CC28}"/>
                </a:ext>
              </a:extLst>
            </p:cNvPr>
            <p:cNvSpPr txBox="1"/>
            <p:nvPr/>
          </p:nvSpPr>
          <p:spPr>
            <a:xfrm>
              <a:off x="3242954" y="204802"/>
              <a:ext cx="21323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Pranav H.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DE0AB-BDFC-4F08-178B-9D61CC6CD49B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212496-88EB-84D5-F3AE-E322BBA701BF}"/>
                </a:ext>
              </a:extLst>
            </p:cNvPr>
            <p:cNvSpPr txBox="1"/>
            <p:nvPr/>
          </p:nvSpPr>
          <p:spPr>
            <a:xfrm>
              <a:off x="4026905" y="1135447"/>
              <a:ext cx="18517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Game Logic</a:t>
              </a:r>
            </a:p>
          </p:txBody>
        </p:sp>
        <p:pic>
          <p:nvPicPr>
            <p:cNvPr id="21" name="Picture 20" descr="A pixel art of a person with pink hair&#10;&#10;Description automatically generated">
              <a:extLst>
                <a:ext uri="{FF2B5EF4-FFF2-40B4-BE49-F238E27FC236}">
                  <a16:creationId xmlns:a16="http://schemas.microsoft.com/office/drawing/2014/main" id="{1AA81F49-50FC-E04F-7220-EDDA7EE5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928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6004B4-1EB3-3FDD-C628-E0EC52CC1C20}"/>
              </a:ext>
            </a:extLst>
          </p:cNvPr>
          <p:cNvGrpSpPr/>
          <p:nvPr/>
        </p:nvGrpSpPr>
        <p:grpSpPr>
          <a:xfrm>
            <a:off x="6085539" y="3034207"/>
            <a:ext cx="4437899" cy="1672232"/>
            <a:chOff x="1652349" y="204802"/>
            <a:chExt cx="4437899" cy="167223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DB336E8-F33F-29D8-66B6-7CDB1203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0F2701-B2C6-CE3D-F2CF-989FED2670FD}"/>
                </a:ext>
              </a:extLst>
            </p:cNvPr>
            <p:cNvSpPr txBox="1"/>
            <p:nvPr/>
          </p:nvSpPr>
          <p:spPr>
            <a:xfrm>
              <a:off x="3242954" y="204802"/>
              <a:ext cx="21323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Pranav R.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5D25ED-6FF8-5408-F744-EB73A8F2F999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570D4-5680-29F3-FDF2-547263A16E76}"/>
                </a:ext>
              </a:extLst>
            </p:cNvPr>
            <p:cNvSpPr txBox="1"/>
            <p:nvPr/>
          </p:nvSpPr>
          <p:spPr>
            <a:xfrm>
              <a:off x="4107594" y="1135447"/>
              <a:ext cx="18517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Game Logic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C00C9FA-5FC8-059D-10CB-FA81574A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652349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4E4A42-51AA-1A20-F323-DD82A350FC48}"/>
              </a:ext>
            </a:extLst>
          </p:cNvPr>
          <p:cNvGrpSpPr/>
          <p:nvPr/>
        </p:nvGrpSpPr>
        <p:grpSpPr>
          <a:xfrm>
            <a:off x="5981363" y="1344853"/>
            <a:ext cx="4542075" cy="1672231"/>
            <a:chOff x="5981363" y="477626"/>
            <a:chExt cx="4542075" cy="167223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3FE37A0-301C-0296-2A58-A6260EB2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159279" y="604350"/>
              <a:ext cx="4364159" cy="154550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CE81F1-6FB2-1AD1-9751-BBF2B6A33FD0}"/>
                </a:ext>
              </a:extLst>
            </p:cNvPr>
            <p:cNvSpPr txBox="1"/>
            <p:nvPr/>
          </p:nvSpPr>
          <p:spPr>
            <a:xfrm>
              <a:off x="7676144" y="477626"/>
              <a:ext cx="20024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Pragathi</a:t>
              </a:r>
              <a:endParaRPr lang="en-GB" sz="5400" dirty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B86903-84B6-B394-14A3-595B1B3FAA4D}"/>
                </a:ext>
              </a:extLst>
            </p:cNvPr>
            <p:cNvSpPr txBox="1"/>
            <p:nvPr/>
          </p:nvSpPr>
          <p:spPr>
            <a:xfrm>
              <a:off x="6827581" y="1486682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F30A49-0D2C-8D6B-5633-A0B2B22DD2DF}"/>
                </a:ext>
              </a:extLst>
            </p:cNvPr>
            <p:cNvSpPr txBox="1"/>
            <p:nvPr/>
          </p:nvSpPr>
          <p:spPr>
            <a:xfrm>
              <a:off x="7977831" y="1408271"/>
              <a:ext cx="2396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Graphic Design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F466DE-31CA-7E46-6E04-A767B1E15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981363" y="712428"/>
              <a:ext cx="1842072" cy="921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653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87906" cy="886777"/>
          </a:xfrm>
        </p:spPr>
        <p:txBody>
          <a:bodyPr/>
          <a:lstStyle/>
          <a:p>
            <a:pPr algn="l"/>
            <a:r>
              <a:rPr lang="en-GB" dirty="0"/>
              <a:t>MODULES USED</a:t>
            </a: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725" y="1443948"/>
            <a:ext cx="576263" cy="768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489A9-DB35-C68B-129E-EED63059FEE7}"/>
              </a:ext>
            </a:extLst>
          </p:cNvPr>
          <p:cNvSpPr txBox="1"/>
          <p:nvPr/>
        </p:nvSpPr>
        <p:spPr>
          <a:xfrm>
            <a:off x="335101" y="2685088"/>
            <a:ext cx="6415321" cy="3779758"/>
          </a:xfrm>
          <a:prstGeom prst="roundRect">
            <a:avLst/>
          </a:prstGeom>
          <a:solidFill>
            <a:srgbClr val="7030A0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Pokemon Fire Red" panose="00000400000000000000" pitchFamily="2" charset="0"/>
              </a:rPr>
              <a:t>pygame</a:t>
            </a:r>
            <a:r>
              <a:rPr lang="en-US" sz="3600" dirty="0">
                <a:solidFill>
                  <a:schemeClr val="bg1"/>
                </a:solidFill>
                <a:latin typeface="Pokemon Fire Red" panose="00000400000000000000" pitchFamily="2" charset="0"/>
              </a:rPr>
              <a:t> (including sub-modules)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Pokemon Fire Red" panose="00000400000000000000" pitchFamily="2" charset="0"/>
              </a:rPr>
              <a:t>random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Pokemon Fire Red" panose="00000400000000000000" pitchFamily="2" charset="0"/>
              </a:rPr>
              <a:t>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Pokemon Fire Red" panose="00000400000000000000" pitchFamily="2" charset="0"/>
              </a:rPr>
              <a:t>os</a:t>
            </a:r>
            <a:endParaRPr lang="en-US" sz="3600" dirty="0">
              <a:solidFill>
                <a:schemeClr val="bg1"/>
              </a:solidFill>
              <a:latin typeface="Pokemon Fire Red" panose="000004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Pokemon Fire Red" panose="00000400000000000000" pitchFamily="2" charset="0"/>
              </a:rPr>
              <a:t>tkinter</a:t>
            </a:r>
            <a:r>
              <a:rPr lang="en-US" sz="3600" dirty="0">
                <a:solidFill>
                  <a:schemeClr val="bg1"/>
                </a:solidFill>
                <a:latin typeface="Pokemon Fire Red" panose="00000400000000000000" pitchFamily="2" charset="0"/>
              </a:rPr>
              <a:t> (including sub-modules)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Pokemon Fire Red" panose="00000400000000000000" pitchFamily="2" charset="0"/>
              </a:rPr>
              <a:t>functools</a:t>
            </a:r>
            <a:endParaRPr lang="en-US" sz="3600" dirty="0">
              <a:solidFill>
                <a:schemeClr val="bg1"/>
              </a:solidFill>
              <a:latin typeface="Pokemon Fire Red" panose="000004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0F7AC-39AA-1D65-67F5-D07C1DDE8F2C}"/>
              </a:ext>
            </a:extLst>
          </p:cNvPr>
          <p:cNvSpPr txBox="1"/>
          <p:nvPr/>
        </p:nvSpPr>
        <p:spPr>
          <a:xfrm>
            <a:off x="3003177" y="3755832"/>
            <a:ext cx="2985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Custom module used:</a:t>
            </a:r>
            <a:br>
              <a:rPr lang="en-I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</a:br>
            <a:r>
              <a:rPr lang="en-I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pokedex.py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7C23265-2663-E361-B370-BBC522AF4A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908" r="908"/>
          <a:stretch/>
        </p:blipFill>
        <p:spPr>
          <a:xfrm>
            <a:off x="7090112" y="3366246"/>
            <a:ext cx="4766787" cy="318695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16ED9D-49EB-0102-4301-BB221BAB3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CUSTOM  MODULE</a:t>
            </a:r>
          </a:p>
        </p:txBody>
      </p:sp>
    </p:spTree>
    <p:extLst>
      <p:ext uri="{BB962C8B-B14F-4D97-AF65-F5344CB8AC3E}">
        <p14:creationId xmlns:p14="http://schemas.microsoft.com/office/powerpoint/2010/main" val="2054241042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16824" cy="886777"/>
          </a:xfrm>
        </p:spPr>
        <p:txBody>
          <a:bodyPr/>
          <a:lstStyle/>
          <a:p>
            <a:pPr algn="l"/>
            <a:r>
              <a:rPr lang="en-GB" dirty="0"/>
              <a:t>CONNECTION  MAP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322578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IMPLEMENTATION</a:t>
            </a: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4031" y="2232842"/>
            <a:ext cx="576263" cy="768350"/>
          </a:xfrm>
          <a:prstGeom prst="rect">
            <a:avLst/>
          </a:prstGeo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487591EF-CB7E-7F67-33CA-6D1B53F6B1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47" r="1647"/>
          <a:stretch/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489A9-DB35-C68B-129E-EED63059FEE7}"/>
              </a:ext>
            </a:extLst>
          </p:cNvPr>
          <p:cNvSpPr txBox="1"/>
          <p:nvPr/>
        </p:nvSpPr>
        <p:spPr>
          <a:xfrm>
            <a:off x="308207" y="3429159"/>
            <a:ext cx="6415321" cy="3268980"/>
          </a:xfrm>
          <a:prstGeom prst="roundRect">
            <a:avLst/>
          </a:prstGeom>
          <a:solidFill>
            <a:srgbClr val="99FF6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The main game is run on one python file and uses values from a secondary python file imported as a module. It uses a mixture of pandas and random for data manipulation and assignment. We used </a:t>
            </a:r>
            <a:r>
              <a:rPr lang="en-IN" sz="2800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pygame</a:t>
            </a:r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 and </a:t>
            </a:r>
            <a:r>
              <a:rPr lang="en-IN" sz="2800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tkinter</a:t>
            </a:r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 for the GUI elements of the game. </a:t>
            </a:r>
            <a:r>
              <a:rPr lang="en-IN" sz="2800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Os</a:t>
            </a:r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 module is used to make the game function in any operating system.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2928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391835" cy="886777"/>
          </a:xfrm>
        </p:spPr>
        <p:txBody>
          <a:bodyPr/>
          <a:lstStyle/>
          <a:p>
            <a:pPr algn="l"/>
            <a:r>
              <a:rPr lang="en-GB" dirty="0"/>
              <a:t>RESULTS &amp; DISCUSSSION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295683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HOMESCREEN</a:t>
            </a: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686" y="1527333"/>
            <a:ext cx="576263" cy="76835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5F7A605-25C8-14B8-8171-0EC678E6C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0" y="2588313"/>
            <a:ext cx="6016270" cy="4052391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97331-B77A-901B-75A7-5A7CF99B6AB4}"/>
              </a:ext>
            </a:extLst>
          </p:cNvPr>
          <p:cNvSpPr txBox="1"/>
          <p:nvPr/>
        </p:nvSpPr>
        <p:spPr>
          <a:xfrm>
            <a:off x="7260526" y="3541059"/>
            <a:ext cx="44529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Begin: To start the game</a:t>
            </a:r>
            <a:b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</a:br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Options: To reset the game variables and set players names</a:t>
            </a:r>
            <a:b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</a:br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Exit: To close the game window</a:t>
            </a:r>
            <a:b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</a:br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Speaker: To toggle volume on/off</a:t>
            </a:r>
          </a:p>
        </p:txBody>
      </p:sp>
    </p:spTree>
    <p:extLst>
      <p:ext uri="{BB962C8B-B14F-4D97-AF65-F5344CB8AC3E}">
        <p14:creationId xmlns:p14="http://schemas.microsoft.com/office/powerpoint/2010/main" val="94633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58" y="1137928"/>
            <a:ext cx="576263" cy="768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239435" cy="886777"/>
          </a:xfrm>
        </p:spPr>
        <p:txBody>
          <a:bodyPr/>
          <a:lstStyle/>
          <a:p>
            <a:pPr algn="l"/>
            <a:r>
              <a:rPr lang="en-GB" dirty="0"/>
              <a:t>RESULTS &amp; DISCUSSSION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322578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BATTLE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4940B-0AF6-00E0-0EC1-BF548EB77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" y="1906278"/>
            <a:ext cx="6942874" cy="4838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9C099-0BA8-B36B-4D8B-B09279F86E40}"/>
              </a:ext>
            </a:extLst>
          </p:cNvPr>
          <p:cNvSpPr txBox="1"/>
          <p:nvPr/>
        </p:nvSpPr>
        <p:spPr>
          <a:xfrm>
            <a:off x="7260526" y="3357283"/>
            <a:ext cx="44529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Fight Button: To show attacks, when clicked does damage</a:t>
            </a:r>
          </a:p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Emote Button: To emote</a:t>
            </a:r>
          </a:p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Scan: To show player name, Pokémon name, health and damage</a:t>
            </a:r>
          </a:p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Run button: To exit to home screen</a:t>
            </a:r>
          </a:p>
        </p:txBody>
      </p:sp>
    </p:spTree>
    <p:extLst>
      <p:ext uri="{BB962C8B-B14F-4D97-AF65-F5344CB8AC3E}">
        <p14:creationId xmlns:p14="http://schemas.microsoft.com/office/powerpoint/2010/main" val="52219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AA8D-1892-891C-59EF-A911BF4B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21506" cy="886777"/>
          </a:xfrm>
        </p:spPr>
        <p:txBody>
          <a:bodyPr/>
          <a:lstStyle/>
          <a:p>
            <a:pPr algn="l"/>
            <a:r>
              <a:rPr lang="en-GB" dirty="0"/>
              <a:t>RESULTS &amp; DISCUSSSION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238423-7762-2656-29B7-0B4C256E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0526" y="2322578"/>
            <a:ext cx="4452937" cy="8912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END SCREEN</a:t>
            </a:r>
          </a:p>
        </p:txBody>
      </p:sp>
      <p:pic>
        <p:nvPicPr>
          <p:cNvPr id="23" name="Picture 2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508CB6-4D3F-C371-9C2F-D7C80AD13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794" y="2911279"/>
            <a:ext cx="576263" cy="768350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FC955D9-49ED-E8E5-3032-497A3FA370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237" b="5237"/>
          <a:stretch/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C90B9D-5876-2E09-EEA2-E5620059A8C4}"/>
              </a:ext>
            </a:extLst>
          </p:cNvPr>
          <p:cNvSpPr txBox="1"/>
          <p:nvPr/>
        </p:nvSpPr>
        <p:spPr>
          <a:xfrm>
            <a:off x="379925" y="4559356"/>
            <a:ext cx="6415321" cy="1838801"/>
          </a:xfrm>
          <a:prstGeom prst="roundRect">
            <a:avLst/>
          </a:prstGeom>
          <a:solidFill>
            <a:srgbClr val="FFC000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Displayed after the end of the game according to battle result</a:t>
            </a:r>
          </a:p>
          <a:p>
            <a:r>
              <a:rPr lang="en-IN" sz="28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kemon Fire Red" panose="00000400000000000000" pitchFamily="2" charset="0"/>
              </a:rPr>
              <a:t>Exit: To redirect back to home screen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70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495</Words>
  <Application>Microsoft Office PowerPoint</Application>
  <PresentationFormat>Widescreen</PresentationFormat>
  <Paragraphs>99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Pokemon Fire Red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Team Members</vt:lpstr>
      <vt:lpstr>MODULES USED</vt:lpstr>
      <vt:lpstr>CONNECTION  MAP</vt:lpstr>
      <vt:lpstr>RESULTS &amp; DISCUSSSION</vt:lpstr>
      <vt:lpstr>RESULTS &amp; DISCUSSSION</vt:lpstr>
      <vt:lpstr>RESULTS &amp; DISCUSSSION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move will you pick?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Noel Jose</cp:lastModifiedBy>
  <cp:revision>45</cp:revision>
  <dcterms:created xsi:type="dcterms:W3CDTF">2023-08-24T05:07:31Z</dcterms:created>
  <dcterms:modified xsi:type="dcterms:W3CDTF">2023-12-13T03:57:16Z</dcterms:modified>
  <cp:category/>
</cp:coreProperties>
</file>